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867" r:id="rId2"/>
    <p:sldMasterId id="2147483895" r:id="rId3"/>
    <p:sldMasterId id="2147483854" r:id="rId4"/>
    <p:sldMasterId id="2147483830" r:id="rId5"/>
    <p:sldMasterId id="2147483842" r:id="rId6"/>
    <p:sldMasterId id="2147483708" r:id="rId7"/>
  </p:sldMasterIdLst>
  <p:notesMasterIdLst>
    <p:notesMasterId r:id="rId39"/>
  </p:notesMasterIdLst>
  <p:handoutMasterIdLst>
    <p:handoutMasterId r:id="rId40"/>
  </p:handoutMasterIdLst>
  <p:sldIdLst>
    <p:sldId id="256" r:id="rId8"/>
    <p:sldId id="546" r:id="rId9"/>
    <p:sldId id="595" r:id="rId10"/>
    <p:sldId id="605" r:id="rId11"/>
    <p:sldId id="604" r:id="rId12"/>
    <p:sldId id="596" r:id="rId13"/>
    <p:sldId id="597" r:id="rId14"/>
    <p:sldId id="602" r:id="rId15"/>
    <p:sldId id="598" r:id="rId16"/>
    <p:sldId id="599" r:id="rId17"/>
    <p:sldId id="600" r:id="rId18"/>
    <p:sldId id="601" r:id="rId19"/>
    <p:sldId id="603" r:id="rId20"/>
    <p:sldId id="606" r:id="rId21"/>
    <p:sldId id="607" r:id="rId22"/>
    <p:sldId id="608" r:id="rId23"/>
    <p:sldId id="609" r:id="rId24"/>
    <p:sldId id="610" r:id="rId25"/>
    <p:sldId id="611" r:id="rId26"/>
    <p:sldId id="612" r:id="rId27"/>
    <p:sldId id="613" r:id="rId28"/>
    <p:sldId id="614" r:id="rId29"/>
    <p:sldId id="619" r:id="rId30"/>
    <p:sldId id="620" r:id="rId31"/>
    <p:sldId id="621" r:id="rId32"/>
    <p:sldId id="615" r:id="rId33"/>
    <p:sldId id="616" r:id="rId34"/>
    <p:sldId id="617" r:id="rId35"/>
    <p:sldId id="618" r:id="rId36"/>
    <p:sldId id="622" r:id="rId37"/>
    <p:sldId id="591" r:id="rId38"/>
  </p:sldIdLst>
  <p:sldSz cx="9144000" cy="6858000" type="screen4x3"/>
  <p:notesSz cx="7102475" cy="10234613"/>
  <p:defaultTextStyle>
    <a:defPPr>
      <a:defRPr lang="it-IT"/>
    </a:defPPr>
    <a:lvl1pPr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0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09E00"/>
    <a:srgbClr val="E6AF00"/>
    <a:srgbClr val="3C9935"/>
    <a:srgbClr val="CC0000"/>
    <a:srgbClr val="C0C0C0"/>
    <a:srgbClr val="F6982D"/>
    <a:srgbClr val="BFBFB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autoAdjust="0"/>
  </p:normalViewPr>
  <p:slideViewPr>
    <p:cSldViewPr>
      <p:cViewPr varScale="1">
        <p:scale>
          <a:sx n="117" d="100"/>
          <a:sy n="117" d="100"/>
        </p:scale>
        <p:origin x="1356"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3090" y="66"/>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7E3A26-CB63-2C44-9F4E-FD744D68C0DF}" type="doc">
      <dgm:prSet loTypeId="urn:microsoft.com/office/officeart/2005/8/layout/chevron2" loCatId="" qsTypeId="urn:microsoft.com/office/officeart/2005/8/quickstyle/simple4" qsCatId="simple" csTypeId="urn:microsoft.com/office/officeart/2005/8/colors/colorful1#2" csCatId="colorful" phldr="1"/>
      <dgm:spPr/>
      <dgm:t>
        <a:bodyPr/>
        <a:lstStyle/>
        <a:p>
          <a:endParaRPr lang="it-IT"/>
        </a:p>
      </dgm:t>
    </dgm:pt>
    <dgm:pt modelId="{57BC8CF1-2C94-4146-95B8-1CEE28A83055}">
      <dgm:prSet phldrT="[Testo]"/>
      <dgm:spPr>
        <a:solidFill>
          <a:srgbClr val="C00000"/>
        </a:solidFill>
      </dgm:spPr>
      <dgm:t>
        <a:bodyPr/>
        <a:lstStyle/>
        <a:p>
          <a:r>
            <a:rPr lang="it-IT" b="1"/>
            <a:t>Linea 1</a:t>
          </a:r>
          <a:endParaRPr lang="it-IT"/>
        </a:p>
      </dgm:t>
    </dgm:pt>
    <dgm:pt modelId="{2041FEA3-AAB4-0B4B-8AD3-EDEFB8D050DF}" type="parTrans" cxnId="{78D81865-A15F-C04B-B301-2A20090C613E}">
      <dgm:prSet/>
      <dgm:spPr/>
      <dgm:t>
        <a:bodyPr/>
        <a:lstStyle/>
        <a:p>
          <a:endParaRPr lang="it-IT"/>
        </a:p>
      </dgm:t>
    </dgm:pt>
    <dgm:pt modelId="{AB6364BE-18FB-9D48-9E86-8869700B0049}" type="sibTrans" cxnId="{78D81865-A15F-C04B-B301-2A20090C613E}">
      <dgm:prSet/>
      <dgm:spPr/>
      <dgm:t>
        <a:bodyPr/>
        <a:lstStyle/>
        <a:p>
          <a:endParaRPr lang="it-IT"/>
        </a:p>
      </dgm:t>
    </dgm:pt>
    <dgm:pt modelId="{D0F389F7-0AA1-0F43-98A0-F548D6FBBED2}">
      <dgm:prSet phldrT="[Testo]" custT="1"/>
      <dgm:spPr>
        <a:ln w="28575">
          <a:solidFill>
            <a:srgbClr val="CC0000"/>
          </a:solidFill>
        </a:ln>
      </dgm:spPr>
      <dgm:t>
        <a:bodyPr/>
        <a:lstStyle/>
        <a:p>
          <a:r>
            <a:rPr lang="it-IT" sz="1200" b="1" dirty="0">
              <a:solidFill>
                <a:srgbClr val="002060"/>
              </a:solidFill>
            </a:rPr>
            <a:t>Digitalizzazione dei processi amministrativi, diffusione di servizi digitali interoperabili della PA offerti a cittadini e imprese e diffusione di Open data e del riuso del dato </a:t>
          </a:r>
          <a:r>
            <a:rPr lang="it-IT" sz="1200" b="1" dirty="0" smtClean="0">
              <a:solidFill>
                <a:srgbClr val="002060"/>
              </a:solidFill>
            </a:rPr>
            <a:t>pubblico</a:t>
          </a:r>
          <a:endParaRPr lang="it-IT" sz="1200" b="1" dirty="0">
            <a:solidFill>
              <a:srgbClr val="002060"/>
            </a:solidFill>
          </a:endParaRPr>
        </a:p>
      </dgm:t>
    </dgm:pt>
    <dgm:pt modelId="{3C3EF72F-B15B-AF4C-A40F-13664AD878A1}" type="parTrans" cxnId="{1D6545C2-4021-1748-968D-F1A03331EF40}">
      <dgm:prSet/>
      <dgm:spPr/>
      <dgm:t>
        <a:bodyPr/>
        <a:lstStyle/>
        <a:p>
          <a:endParaRPr lang="it-IT"/>
        </a:p>
      </dgm:t>
    </dgm:pt>
    <dgm:pt modelId="{A26F470A-CB02-994A-9D81-87A1D2D38693}" type="sibTrans" cxnId="{1D6545C2-4021-1748-968D-F1A03331EF40}">
      <dgm:prSet/>
      <dgm:spPr/>
      <dgm:t>
        <a:bodyPr/>
        <a:lstStyle/>
        <a:p>
          <a:endParaRPr lang="it-IT"/>
        </a:p>
      </dgm:t>
    </dgm:pt>
    <dgm:pt modelId="{A01CB998-2EB1-304B-8FCC-E2E2386EA5EA}">
      <dgm:prSet phldrT="[Testo]"/>
      <dgm:spPr>
        <a:solidFill>
          <a:schemeClr val="accent3">
            <a:lumMod val="75000"/>
          </a:schemeClr>
        </a:solidFill>
      </dgm:spPr>
      <dgm:t>
        <a:bodyPr/>
        <a:lstStyle/>
        <a:p>
          <a:r>
            <a:rPr lang="it-IT" b="1" dirty="0"/>
            <a:t>Linea 2</a:t>
          </a:r>
          <a:endParaRPr lang="it-IT" dirty="0"/>
        </a:p>
      </dgm:t>
    </dgm:pt>
    <dgm:pt modelId="{75FAA673-B2E3-404A-9339-FDCDD1FF2CFA}" type="parTrans" cxnId="{5A0E5489-2A10-174D-9F46-7A8B6A558DA8}">
      <dgm:prSet/>
      <dgm:spPr/>
      <dgm:t>
        <a:bodyPr/>
        <a:lstStyle/>
        <a:p>
          <a:endParaRPr lang="it-IT"/>
        </a:p>
      </dgm:t>
    </dgm:pt>
    <dgm:pt modelId="{4D3663BE-5AC5-E845-8BA8-4C56B4383CB6}" type="sibTrans" cxnId="{5A0E5489-2A10-174D-9F46-7A8B6A558DA8}">
      <dgm:prSet/>
      <dgm:spPr/>
      <dgm:t>
        <a:bodyPr/>
        <a:lstStyle/>
        <a:p>
          <a:endParaRPr lang="it-IT"/>
        </a:p>
      </dgm:t>
    </dgm:pt>
    <dgm:pt modelId="{033CC984-BC46-204C-8798-DEDE9D66872A}">
      <dgm:prSet phldrT="[Testo]" custT="1"/>
      <dgm:spPr>
        <a:ln w="28575">
          <a:solidFill>
            <a:srgbClr val="3C9935"/>
          </a:solidFill>
        </a:ln>
      </dgm:spPr>
      <dgm:t>
        <a:bodyPr/>
        <a:lstStyle/>
        <a:p>
          <a:r>
            <a:rPr lang="it-IT" sz="1200" b="1" dirty="0">
              <a:solidFill>
                <a:srgbClr val="002060"/>
              </a:solidFill>
            </a:rPr>
            <a:t>Rafforzamento del settore ICT e diffusione delle ICT nelle imprese e nella </a:t>
          </a:r>
          <a:r>
            <a:rPr lang="it-IT" sz="1200" b="1" dirty="0" smtClean="0">
              <a:solidFill>
                <a:srgbClr val="002060"/>
              </a:solidFill>
            </a:rPr>
            <a:t>PA</a:t>
          </a:r>
          <a:endParaRPr lang="it-IT" sz="1200" b="1" dirty="0">
            <a:solidFill>
              <a:srgbClr val="002060"/>
            </a:solidFill>
          </a:endParaRPr>
        </a:p>
      </dgm:t>
    </dgm:pt>
    <dgm:pt modelId="{E8CD8B9C-1183-5041-8EAF-CAD16F83054D}" type="parTrans" cxnId="{CD7CFC6A-4C0A-DF43-93D9-99FCFCFE0A5F}">
      <dgm:prSet/>
      <dgm:spPr/>
      <dgm:t>
        <a:bodyPr/>
        <a:lstStyle/>
        <a:p>
          <a:endParaRPr lang="it-IT"/>
        </a:p>
      </dgm:t>
    </dgm:pt>
    <dgm:pt modelId="{EBEEFC2B-9714-C642-8B79-55B743067A22}" type="sibTrans" cxnId="{CD7CFC6A-4C0A-DF43-93D9-99FCFCFE0A5F}">
      <dgm:prSet/>
      <dgm:spPr/>
      <dgm:t>
        <a:bodyPr/>
        <a:lstStyle/>
        <a:p>
          <a:endParaRPr lang="it-IT"/>
        </a:p>
      </dgm:t>
    </dgm:pt>
    <dgm:pt modelId="{505A50E9-1DB7-D64F-8322-97FC1D9ADE01}">
      <dgm:prSet phldrT="[Testo]"/>
      <dgm:spPr>
        <a:solidFill>
          <a:srgbClr val="7030A0"/>
        </a:solidFill>
      </dgm:spPr>
      <dgm:t>
        <a:bodyPr/>
        <a:lstStyle/>
        <a:p>
          <a:r>
            <a:rPr lang="it-IT" b="1"/>
            <a:t>Linea 3</a:t>
          </a:r>
          <a:endParaRPr lang="it-IT"/>
        </a:p>
      </dgm:t>
    </dgm:pt>
    <dgm:pt modelId="{32119F60-76D8-7148-94A8-0F9D1F7EDE90}" type="parTrans" cxnId="{2239DDC8-0D1D-EF4D-B3A3-5C44542CC03D}">
      <dgm:prSet/>
      <dgm:spPr/>
      <dgm:t>
        <a:bodyPr/>
        <a:lstStyle/>
        <a:p>
          <a:endParaRPr lang="it-IT"/>
        </a:p>
      </dgm:t>
    </dgm:pt>
    <dgm:pt modelId="{CB4BCF4A-47C7-554F-88D6-A60D0E8832C0}" type="sibTrans" cxnId="{2239DDC8-0D1D-EF4D-B3A3-5C44542CC03D}">
      <dgm:prSet/>
      <dgm:spPr/>
      <dgm:t>
        <a:bodyPr/>
        <a:lstStyle/>
        <a:p>
          <a:endParaRPr lang="it-IT"/>
        </a:p>
      </dgm:t>
    </dgm:pt>
    <dgm:pt modelId="{2733E21C-8480-4F40-A2C9-611B77DA23DE}">
      <dgm:prSet phldrT="[Testo]" custT="1"/>
      <dgm:spPr>
        <a:ln w="28575">
          <a:solidFill>
            <a:schemeClr val="accent5">
              <a:lumMod val="75000"/>
            </a:schemeClr>
          </a:solidFill>
        </a:ln>
      </dgm:spPr>
      <dgm:t>
        <a:bodyPr/>
        <a:lstStyle/>
        <a:p>
          <a:pPr>
            <a:spcAft>
              <a:spcPts val="0"/>
            </a:spcAft>
          </a:pPr>
          <a:r>
            <a:rPr lang="it-IT" sz="1200" b="1" dirty="0">
              <a:solidFill>
                <a:srgbClr val="002060"/>
              </a:solidFill>
            </a:rPr>
            <a:t>Riduzione dei divari digitali nei territori e diffusione di connettività in banda larga e ultra larga coerentemente con gli obiettivi fissati al 2020 dalla “Digital Agenda” europea </a:t>
          </a:r>
        </a:p>
      </dgm:t>
    </dgm:pt>
    <dgm:pt modelId="{AAEF3E84-65B1-774F-8C04-8D24D11BE4C2}" type="parTrans" cxnId="{306FE554-ED6C-7A4C-B2FB-AF7C1A15B7FA}">
      <dgm:prSet/>
      <dgm:spPr/>
      <dgm:t>
        <a:bodyPr/>
        <a:lstStyle/>
        <a:p>
          <a:endParaRPr lang="it-IT"/>
        </a:p>
      </dgm:t>
    </dgm:pt>
    <dgm:pt modelId="{B37C95E0-3CB0-8A43-A236-664B6C1131AC}" type="sibTrans" cxnId="{306FE554-ED6C-7A4C-B2FB-AF7C1A15B7FA}">
      <dgm:prSet/>
      <dgm:spPr/>
      <dgm:t>
        <a:bodyPr/>
        <a:lstStyle/>
        <a:p>
          <a:endParaRPr lang="it-IT"/>
        </a:p>
      </dgm:t>
    </dgm:pt>
    <dgm:pt modelId="{977A833C-E712-7246-A7BC-B0BF22766A4B}">
      <dgm:prSet phldrT="[Testo]"/>
      <dgm:spPr>
        <a:solidFill>
          <a:schemeClr val="accent5">
            <a:lumMod val="75000"/>
          </a:schemeClr>
        </a:solidFill>
      </dgm:spPr>
      <dgm:t>
        <a:bodyPr/>
        <a:lstStyle/>
        <a:p>
          <a:r>
            <a:rPr lang="it-IT" b="1" dirty="0"/>
            <a:t>Linea 4</a:t>
          </a:r>
          <a:endParaRPr lang="it-IT" dirty="0"/>
        </a:p>
      </dgm:t>
    </dgm:pt>
    <dgm:pt modelId="{0A6E7EA2-C51E-1342-BF08-DA2DD667CDB9}" type="parTrans" cxnId="{55BEC541-EF1D-3E47-8680-F582CAABCE5E}">
      <dgm:prSet/>
      <dgm:spPr/>
      <dgm:t>
        <a:bodyPr/>
        <a:lstStyle/>
        <a:p>
          <a:endParaRPr lang="it-IT"/>
        </a:p>
      </dgm:t>
    </dgm:pt>
    <dgm:pt modelId="{6D209381-B9EE-C74A-B7FE-560BAAFA440B}" type="sibTrans" cxnId="{55BEC541-EF1D-3E47-8680-F582CAABCE5E}">
      <dgm:prSet/>
      <dgm:spPr/>
      <dgm:t>
        <a:bodyPr/>
        <a:lstStyle/>
        <a:p>
          <a:endParaRPr lang="it-IT"/>
        </a:p>
      </dgm:t>
    </dgm:pt>
    <dgm:pt modelId="{B6A167AF-166E-1B41-9004-23B417EE5A6F}">
      <dgm:prSet phldrT="[Testo]" custT="1"/>
      <dgm:spPr>
        <a:ln w="28575">
          <a:solidFill>
            <a:srgbClr val="7030A0"/>
          </a:solidFill>
        </a:ln>
      </dgm:spPr>
      <dgm:t>
        <a:bodyPr/>
        <a:lstStyle/>
        <a:p>
          <a:pPr>
            <a:spcAft>
              <a:spcPts val="0"/>
            </a:spcAft>
          </a:pPr>
          <a:r>
            <a:rPr lang="it-IT" sz="1200" b="1" dirty="0">
              <a:solidFill>
                <a:srgbClr val="002060"/>
              </a:solidFill>
            </a:rPr>
            <a:t>Potenziamento della domanda di ICT in termini di utilizzo dei servizi on line, inclusione digitale e partecipazione in </a:t>
          </a:r>
          <a:r>
            <a:rPr lang="it-IT" sz="1200" b="1" dirty="0" smtClean="0">
              <a:solidFill>
                <a:srgbClr val="002060"/>
              </a:solidFill>
            </a:rPr>
            <a:t>rete</a:t>
          </a:r>
          <a:endParaRPr lang="it-IT" sz="1200" b="1" dirty="0">
            <a:solidFill>
              <a:srgbClr val="002060"/>
            </a:solidFill>
          </a:endParaRPr>
        </a:p>
      </dgm:t>
    </dgm:pt>
    <dgm:pt modelId="{5966424D-C6D7-EC49-8246-72218E978CA7}" type="parTrans" cxnId="{D62C0435-F616-5A43-A40D-EB5693EC55BC}">
      <dgm:prSet/>
      <dgm:spPr/>
      <dgm:t>
        <a:bodyPr/>
        <a:lstStyle/>
        <a:p>
          <a:endParaRPr lang="it-IT"/>
        </a:p>
      </dgm:t>
    </dgm:pt>
    <dgm:pt modelId="{9F4BCAC5-7D96-854D-91E2-C745C405B5DD}" type="sibTrans" cxnId="{D62C0435-F616-5A43-A40D-EB5693EC55BC}">
      <dgm:prSet/>
      <dgm:spPr/>
      <dgm:t>
        <a:bodyPr/>
        <a:lstStyle/>
        <a:p>
          <a:endParaRPr lang="it-IT"/>
        </a:p>
      </dgm:t>
    </dgm:pt>
    <dgm:pt modelId="{7584B1B4-94F7-A040-B285-4C66C16B110F}" type="pres">
      <dgm:prSet presAssocID="{327E3A26-CB63-2C44-9F4E-FD744D68C0DF}" presName="linearFlow" presStyleCnt="0">
        <dgm:presLayoutVars>
          <dgm:dir/>
          <dgm:animLvl val="lvl"/>
          <dgm:resizeHandles val="exact"/>
        </dgm:presLayoutVars>
      </dgm:prSet>
      <dgm:spPr/>
      <dgm:t>
        <a:bodyPr/>
        <a:lstStyle/>
        <a:p>
          <a:endParaRPr lang="it-IT"/>
        </a:p>
      </dgm:t>
    </dgm:pt>
    <dgm:pt modelId="{87F16F6C-7BF7-E942-B397-553B4B133066}" type="pres">
      <dgm:prSet presAssocID="{57BC8CF1-2C94-4146-95B8-1CEE28A83055}" presName="composite" presStyleCnt="0"/>
      <dgm:spPr/>
      <dgm:t>
        <a:bodyPr/>
        <a:lstStyle/>
        <a:p>
          <a:endParaRPr lang="it-IT"/>
        </a:p>
      </dgm:t>
    </dgm:pt>
    <dgm:pt modelId="{9E617BCA-C433-724A-B4CA-49E553F3E9F8}" type="pres">
      <dgm:prSet presAssocID="{57BC8CF1-2C94-4146-95B8-1CEE28A83055}" presName="parentText" presStyleLbl="alignNode1" presStyleIdx="0" presStyleCnt="4">
        <dgm:presLayoutVars>
          <dgm:chMax val="1"/>
          <dgm:bulletEnabled val="1"/>
        </dgm:presLayoutVars>
      </dgm:prSet>
      <dgm:spPr/>
      <dgm:t>
        <a:bodyPr/>
        <a:lstStyle/>
        <a:p>
          <a:endParaRPr lang="it-IT"/>
        </a:p>
      </dgm:t>
    </dgm:pt>
    <dgm:pt modelId="{6EFD2B83-B207-CF49-88EE-CC2BBF50ACCC}" type="pres">
      <dgm:prSet presAssocID="{57BC8CF1-2C94-4146-95B8-1CEE28A83055}" presName="descendantText" presStyleLbl="alignAcc1" presStyleIdx="0" presStyleCnt="4">
        <dgm:presLayoutVars>
          <dgm:bulletEnabled val="1"/>
        </dgm:presLayoutVars>
      </dgm:prSet>
      <dgm:spPr/>
      <dgm:t>
        <a:bodyPr/>
        <a:lstStyle/>
        <a:p>
          <a:endParaRPr lang="it-IT"/>
        </a:p>
      </dgm:t>
    </dgm:pt>
    <dgm:pt modelId="{22AC1937-4BE8-304E-AE08-F048CA6B6871}" type="pres">
      <dgm:prSet presAssocID="{AB6364BE-18FB-9D48-9E86-8869700B0049}" presName="sp" presStyleCnt="0"/>
      <dgm:spPr/>
      <dgm:t>
        <a:bodyPr/>
        <a:lstStyle/>
        <a:p>
          <a:endParaRPr lang="it-IT"/>
        </a:p>
      </dgm:t>
    </dgm:pt>
    <dgm:pt modelId="{80F0B606-7EB5-354E-9185-4E1359285256}" type="pres">
      <dgm:prSet presAssocID="{A01CB998-2EB1-304B-8FCC-E2E2386EA5EA}" presName="composite" presStyleCnt="0"/>
      <dgm:spPr/>
      <dgm:t>
        <a:bodyPr/>
        <a:lstStyle/>
        <a:p>
          <a:endParaRPr lang="it-IT"/>
        </a:p>
      </dgm:t>
    </dgm:pt>
    <dgm:pt modelId="{884FA749-DEE5-1A4A-BE93-C88EA0757A3C}" type="pres">
      <dgm:prSet presAssocID="{A01CB998-2EB1-304B-8FCC-E2E2386EA5EA}" presName="parentText" presStyleLbl="alignNode1" presStyleIdx="1" presStyleCnt="4" custLinFactNeighborY="0">
        <dgm:presLayoutVars>
          <dgm:chMax val="1"/>
          <dgm:bulletEnabled val="1"/>
        </dgm:presLayoutVars>
      </dgm:prSet>
      <dgm:spPr/>
      <dgm:t>
        <a:bodyPr/>
        <a:lstStyle/>
        <a:p>
          <a:endParaRPr lang="it-IT"/>
        </a:p>
      </dgm:t>
    </dgm:pt>
    <dgm:pt modelId="{F9E39D4C-2721-FB40-9544-F3E1862141B2}" type="pres">
      <dgm:prSet presAssocID="{A01CB998-2EB1-304B-8FCC-E2E2386EA5EA}" presName="descendantText" presStyleLbl="alignAcc1" presStyleIdx="1" presStyleCnt="4" custLinFactNeighborY="0">
        <dgm:presLayoutVars>
          <dgm:bulletEnabled val="1"/>
        </dgm:presLayoutVars>
      </dgm:prSet>
      <dgm:spPr/>
      <dgm:t>
        <a:bodyPr/>
        <a:lstStyle/>
        <a:p>
          <a:endParaRPr lang="it-IT"/>
        </a:p>
      </dgm:t>
    </dgm:pt>
    <dgm:pt modelId="{20744A71-A534-BB4C-AEF6-CE1012635B05}" type="pres">
      <dgm:prSet presAssocID="{4D3663BE-5AC5-E845-8BA8-4C56B4383CB6}" presName="sp" presStyleCnt="0"/>
      <dgm:spPr/>
      <dgm:t>
        <a:bodyPr/>
        <a:lstStyle/>
        <a:p>
          <a:endParaRPr lang="it-IT"/>
        </a:p>
      </dgm:t>
    </dgm:pt>
    <dgm:pt modelId="{546DBD7D-9F5A-F947-8CA8-4DDB4528054F}" type="pres">
      <dgm:prSet presAssocID="{505A50E9-1DB7-D64F-8322-97FC1D9ADE01}" presName="composite" presStyleCnt="0"/>
      <dgm:spPr/>
      <dgm:t>
        <a:bodyPr/>
        <a:lstStyle/>
        <a:p>
          <a:endParaRPr lang="it-IT"/>
        </a:p>
      </dgm:t>
    </dgm:pt>
    <dgm:pt modelId="{04854D61-CECB-734B-8706-6DE1A6A88F58}" type="pres">
      <dgm:prSet presAssocID="{505A50E9-1DB7-D64F-8322-97FC1D9ADE01}" presName="parentText" presStyleLbl="alignNode1" presStyleIdx="2" presStyleCnt="4" custLinFactNeighborX="0" custLinFactNeighborY="5174">
        <dgm:presLayoutVars>
          <dgm:chMax val="1"/>
          <dgm:bulletEnabled val="1"/>
        </dgm:presLayoutVars>
      </dgm:prSet>
      <dgm:spPr/>
      <dgm:t>
        <a:bodyPr/>
        <a:lstStyle/>
        <a:p>
          <a:endParaRPr lang="it-IT"/>
        </a:p>
      </dgm:t>
    </dgm:pt>
    <dgm:pt modelId="{A0F25FBB-9E99-AD48-B201-E550774FA1DE}" type="pres">
      <dgm:prSet presAssocID="{505A50E9-1DB7-D64F-8322-97FC1D9ADE01}" presName="descendantText" presStyleLbl="alignAcc1" presStyleIdx="2" presStyleCnt="4" custLinFactY="44987" custLinFactNeighborX="-418" custLinFactNeighborY="100000">
        <dgm:presLayoutVars>
          <dgm:bulletEnabled val="1"/>
        </dgm:presLayoutVars>
      </dgm:prSet>
      <dgm:spPr/>
      <dgm:t>
        <a:bodyPr/>
        <a:lstStyle/>
        <a:p>
          <a:endParaRPr lang="it-IT"/>
        </a:p>
      </dgm:t>
    </dgm:pt>
    <dgm:pt modelId="{34F4D97F-B789-9546-87BB-4CA579EFD133}" type="pres">
      <dgm:prSet presAssocID="{CB4BCF4A-47C7-554F-88D6-A60D0E8832C0}" presName="sp" presStyleCnt="0"/>
      <dgm:spPr/>
      <dgm:t>
        <a:bodyPr/>
        <a:lstStyle/>
        <a:p>
          <a:endParaRPr lang="it-IT"/>
        </a:p>
      </dgm:t>
    </dgm:pt>
    <dgm:pt modelId="{00C6D8FC-548D-7442-8BE9-43CD92C68B3D}" type="pres">
      <dgm:prSet presAssocID="{977A833C-E712-7246-A7BC-B0BF22766A4B}" presName="composite" presStyleCnt="0"/>
      <dgm:spPr/>
      <dgm:t>
        <a:bodyPr/>
        <a:lstStyle/>
        <a:p>
          <a:endParaRPr lang="it-IT"/>
        </a:p>
      </dgm:t>
    </dgm:pt>
    <dgm:pt modelId="{331AD8D2-27F3-6A41-B926-C15E6378F065}" type="pres">
      <dgm:prSet presAssocID="{977A833C-E712-7246-A7BC-B0BF22766A4B}" presName="parentText" presStyleLbl="alignNode1" presStyleIdx="3" presStyleCnt="4" custLinFactNeighborY="0">
        <dgm:presLayoutVars>
          <dgm:chMax val="1"/>
          <dgm:bulletEnabled val="1"/>
        </dgm:presLayoutVars>
      </dgm:prSet>
      <dgm:spPr/>
      <dgm:t>
        <a:bodyPr/>
        <a:lstStyle/>
        <a:p>
          <a:endParaRPr lang="it-IT"/>
        </a:p>
      </dgm:t>
    </dgm:pt>
    <dgm:pt modelId="{148C3827-377F-A64B-B18B-FEACBCC992C0}" type="pres">
      <dgm:prSet presAssocID="{977A833C-E712-7246-A7BC-B0BF22766A4B}" presName="descendantText" presStyleLbl="alignAcc1" presStyleIdx="3" presStyleCnt="4" custLinFactY="-20136" custLinFactNeighborX="34" custLinFactNeighborY="-100000">
        <dgm:presLayoutVars>
          <dgm:bulletEnabled val="1"/>
        </dgm:presLayoutVars>
      </dgm:prSet>
      <dgm:spPr/>
      <dgm:t>
        <a:bodyPr/>
        <a:lstStyle/>
        <a:p>
          <a:endParaRPr lang="it-IT"/>
        </a:p>
      </dgm:t>
    </dgm:pt>
  </dgm:ptLst>
  <dgm:cxnLst>
    <dgm:cxn modelId="{78D81865-A15F-C04B-B301-2A20090C613E}" srcId="{327E3A26-CB63-2C44-9F4E-FD744D68C0DF}" destId="{57BC8CF1-2C94-4146-95B8-1CEE28A83055}" srcOrd="0" destOrd="0" parTransId="{2041FEA3-AAB4-0B4B-8AD3-EDEFB8D050DF}" sibTransId="{AB6364BE-18FB-9D48-9E86-8869700B0049}"/>
    <dgm:cxn modelId="{CD7CFC6A-4C0A-DF43-93D9-99FCFCFE0A5F}" srcId="{A01CB998-2EB1-304B-8FCC-E2E2386EA5EA}" destId="{033CC984-BC46-204C-8798-DEDE9D66872A}" srcOrd="0" destOrd="0" parTransId="{E8CD8B9C-1183-5041-8EAF-CAD16F83054D}" sibTransId="{EBEEFC2B-9714-C642-8B79-55B743067A22}"/>
    <dgm:cxn modelId="{55BEC541-EF1D-3E47-8680-F582CAABCE5E}" srcId="{327E3A26-CB63-2C44-9F4E-FD744D68C0DF}" destId="{977A833C-E712-7246-A7BC-B0BF22766A4B}" srcOrd="3" destOrd="0" parTransId="{0A6E7EA2-C51E-1342-BF08-DA2DD667CDB9}" sibTransId="{6D209381-B9EE-C74A-B7FE-560BAAFA440B}"/>
    <dgm:cxn modelId="{282C9FAA-8530-48D3-A399-D79EA3C10776}" type="presOf" srcId="{033CC984-BC46-204C-8798-DEDE9D66872A}" destId="{F9E39D4C-2721-FB40-9544-F3E1862141B2}" srcOrd="0" destOrd="0" presId="urn:microsoft.com/office/officeart/2005/8/layout/chevron2"/>
    <dgm:cxn modelId="{1D6545C2-4021-1748-968D-F1A03331EF40}" srcId="{57BC8CF1-2C94-4146-95B8-1CEE28A83055}" destId="{D0F389F7-0AA1-0F43-98A0-F548D6FBBED2}" srcOrd="0" destOrd="0" parTransId="{3C3EF72F-B15B-AF4C-A40F-13664AD878A1}" sibTransId="{A26F470A-CB02-994A-9D81-87A1D2D38693}"/>
    <dgm:cxn modelId="{D62C0435-F616-5A43-A40D-EB5693EC55BC}" srcId="{977A833C-E712-7246-A7BC-B0BF22766A4B}" destId="{B6A167AF-166E-1B41-9004-23B417EE5A6F}" srcOrd="0" destOrd="0" parTransId="{5966424D-C6D7-EC49-8246-72218E978CA7}" sibTransId="{9F4BCAC5-7D96-854D-91E2-C745C405B5DD}"/>
    <dgm:cxn modelId="{2239DDC8-0D1D-EF4D-B3A3-5C44542CC03D}" srcId="{327E3A26-CB63-2C44-9F4E-FD744D68C0DF}" destId="{505A50E9-1DB7-D64F-8322-97FC1D9ADE01}" srcOrd="2" destOrd="0" parTransId="{32119F60-76D8-7148-94A8-0F9D1F7EDE90}" sibTransId="{CB4BCF4A-47C7-554F-88D6-A60D0E8832C0}"/>
    <dgm:cxn modelId="{6898D5C2-5FA2-49AE-9603-85430FADDCE4}" type="presOf" srcId="{2733E21C-8480-4F40-A2C9-611B77DA23DE}" destId="{A0F25FBB-9E99-AD48-B201-E550774FA1DE}" srcOrd="0" destOrd="0" presId="urn:microsoft.com/office/officeart/2005/8/layout/chevron2"/>
    <dgm:cxn modelId="{EB6424EE-4D31-4495-B96A-6083BD93CEC5}" type="presOf" srcId="{977A833C-E712-7246-A7BC-B0BF22766A4B}" destId="{331AD8D2-27F3-6A41-B926-C15E6378F065}" srcOrd="0" destOrd="0" presId="urn:microsoft.com/office/officeart/2005/8/layout/chevron2"/>
    <dgm:cxn modelId="{B59D9A78-EA1C-4E81-B0E8-0EF406A60355}" type="presOf" srcId="{A01CB998-2EB1-304B-8FCC-E2E2386EA5EA}" destId="{884FA749-DEE5-1A4A-BE93-C88EA0757A3C}" srcOrd="0" destOrd="0" presId="urn:microsoft.com/office/officeart/2005/8/layout/chevron2"/>
    <dgm:cxn modelId="{C2C30421-9333-46DC-A76B-F8427BAD0A1E}" type="presOf" srcId="{D0F389F7-0AA1-0F43-98A0-F548D6FBBED2}" destId="{6EFD2B83-B207-CF49-88EE-CC2BBF50ACCC}" srcOrd="0" destOrd="0" presId="urn:microsoft.com/office/officeart/2005/8/layout/chevron2"/>
    <dgm:cxn modelId="{306FE554-ED6C-7A4C-B2FB-AF7C1A15B7FA}" srcId="{505A50E9-1DB7-D64F-8322-97FC1D9ADE01}" destId="{2733E21C-8480-4F40-A2C9-611B77DA23DE}" srcOrd="0" destOrd="0" parTransId="{AAEF3E84-65B1-774F-8C04-8D24D11BE4C2}" sibTransId="{B37C95E0-3CB0-8A43-A236-664B6C1131AC}"/>
    <dgm:cxn modelId="{224476DF-5BD1-40CC-9966-C30F0E066F56}" type="presOf" srcId="{57BC8CF1-2C94-4146-95B8-1CEE28A83055}" destId="{9E617BCA-C433-724A-B4CA-49E553F3E9F8}" srcOrd="0" destOrd="0" presId="urn:microsoft.com/office/officeart/2005/8/layout/chevron2"/>
    <dgm:cxn modelId="{919FC5AF-FB4A-4B89-9E37-B054DD8ABA71}" type="presOf" srcId="{505A50E9-1DB7-D64F-8322-97FC1D9ADE01}" destId="{04854D61-CECB-734B-8706-6DE1A6A88F58}" srcOrd="0" destOrd="0" presId="urn:microsoft.com/office/officeart/2005/8/layout/chevron2"/>
    <dgm:cxn modelId="{83CFFEF6-7A9A-438B-9265-76378E28A6F0}" type="presOf" srcId="{B6A167AF-166E-1B41-9004-23B417EE5A6F}" destId="{148C3827-377F-A64B-B18B-FEACBCC992C0}" srcOrd="0" destOrd="0" presId="urn:microsoft.com/office/officeart/2005/8/layout/chevron2"/>
    <dgm:cxn modelId="{5A0E5489-2A10-174D-9F46-7A8B6A558DA8}" srcId="{327E3A26-CB63-2C44-9F4E-FD744D68C0DF}" destId="{A01CB998-2EB1-304B-8FCC-E2E2386EA5EA}" srcOrd="1" destOrd="0" parTransId="{75FAA673-B2E3-404A-9339-FDCDD1FF2CFA}" sibTransId="{4D3663BE-5AC5-E845-8BA8-4C56B4383CB6}"/>
    <dgm:cxn modelId="{CF4E3112-4C19-4969-BC2C-100F3758653A}" type="presOf" srcId="{327E3A26-CB63-2C44-9F4E-FD744D68C0DF}" destId="{7584B1B4-94F7-A040-B285-4C66C16B110F}" srcOrd="0" destOrd="0" presId="urn:microsoft.com/office/officeart/2005/8/layout/chevron2"/>
    <dgm:cxn modelId="{EAFA93DD-93B6-4F1E-84B1-2F44138D94AD}" type="presParOf" srcId="{7584B1B4-94F7-A040-B285-4C66C16B110F}" destId="{87F16F6C-7BF7-E942-B397-553B4B133066}" srcOrd="0" destOrd="0" presId="urn:microsoft.com/office/officeart/2005/8/layout/chevron2"/>
    <dgm:cxn modelId="{BD732891-679E-46BD-A337-A69731946619}" type="presParOf" srcId="{87F16F6C-7BF7-E942-B397-553B4B133066}" destId="{9E617BCA-C433-724A-B4CA-49E553F3E9F8}" srcOrd="0" destOrd="0" presId="urn:microsoft.com/office/officeart/2005/8/layout/chevron2"/>
    <dgm:cxn modelId="{941F1B9A-FF0B-4C71-8037-865A46E8B87C}" type="presParOf" srcId="{87F16F6C-7BF7-E942-B397-553B4B133066}" destId="{6EFD2B83-B207-CF49-88EE-CC2BBF50ACCC}" srcOrd="1" destOrd="0" presId="urn:microsoft.com/office/officeart/2005/8/layout/chevron2"/>
    <dgm:cxn modelId="{4CE43863-D91D-4158-B8E1-E9F34D70ADE7}" type="presParOf" srcId="{7584B1B4-94F7-A040-B285-4C66C16B110F}" destId="{22AC1937-4BE8-304E-AE08-F048CA6B6871}" srcOrd="1" destOrd="0" presId="urn:microsoft.com/office/officeart/2005/8/layout/chevron2"/>
    <dgm:cxn modelId="{0194F3D0-E542-4FE5-8C0B-2EFC4AA83D0E}" type="presParOf" srcId="{7584B1B4-94F7-A040-B285-4C66C16B110F}" destId="{80F0B606-7EB5-354E-9185-4E1359285256}" srcOrd="2" destOrd="0" presId="urn:microsoft.com/office/officeart/2005/8/layout/chevron2"/>
    <dgm:cxn modelId="{B77924EC-F581-45FB-9462-6D8B12F30DF0}" type="presParOf" srcId="{80F0B606-7EB5-354E-9185-4E1359285256}" destId="{884FA749-DEE5-1A4A-BE93-C88EA0757A3C}" srcOrd="0" destOrd="0" presId="urn:microsoft.com/office/officeart/2005/8/layout/chevron2"/>
    <dgm:cxn modelId="{29A197D7-5DAD-473D-A820-6A2A0C268FB0}" type="presParOf" srcId="{80F0B606-7EB5-354E-9185-4E1359285256}" destId="{F9E39D4C-2721-FB40-9544-F3E1862141B2}" srcOrd="1" destOrd="0" presId="urn:microsoft.com/office/officeart/2005/8/layout/chevron2"/>
    <dgm:cxn modelId="{DE9201BF-B701-425D-8293-8180BED183F7}" type="presParOf" srcId="{7584B1B4-94F7-A040-B285-4C66C16B110F}" destId="{20744A71-A534-BB4C-AEF6-CE1012635B05}" srcOrd="3" destOrd="0" presId="urn:microsoft.com/office/officeart/2005/8/layout/chevron2"/>
    <dgm:cxn modelId="{022128C0-105C-491A-9967-38DED285AF86}" type="presParOf" srcId="{7584B1B4-94F7-A040-B285-4C66C16B110F}" destId="{546DBD7D-9F5A-F947-8CA8-4DDB4528054F}" srcOrd="4" destOrd="0" presId="urn:microsoft.com/office/officeart/2005/8/layout/chevron2"/>
    <dgm:cxn modelId="{4DDA37F7-243C-413E-95E4-B2074E4AB17A}" type="presParOf" srcId="{546DBD7D-9F5A-F947-8CA8-4DDB4528054F}" destId="{04854D61-CECB-734B-8706-6DE1A6A88F58}" srcOrd="0" destOrd="0" presId="urn:microsoft.com/office/officeart/2005/8/layout/chevron2"/>
    <dgm:cxn modelId="{AEE7A348-A3D8-4A05-98C6-026B3E7C9570}" type="presParOf" srcId="{546DBD7D-9F5A-F947-8CA8-4DDB4528054F}" destId="{A0F25FBB-9E99-AD48-B201-E550774FA1DE}" srcOrd="1" destOrd="0" presId="urn:microsoft.com/office/officeart/2005/8/layout/chevron2"/>
    <dgm:cxn modelId="{212F404C-494F-4260-9055-9FA4EA877FE8}" type="presParOf" srcId="{7584B1B4-94F7-A040-B285-4C66C16B110F}" destId="{34F4D97F-B789-9546-87BB-4CA579EFD133}" srcOrd="5" destOrd="0" presId="urn:microsoft.com/office/officeart/2005/8/layout/chevron2"/>
    <dgm:cxn modelId="{7E14D02D-E078-4888-8A5B-1AD9CC029026}" type="presParOf" srcId="{7584B1B4-94F7-A040-B285-4C66C16B110F}" destId="{00C6D8FC-548D-7442-8BE9-43CD92C68B3D}" srcOrd="6" destOrd="0" presId="urn:microsoft.com/office/officeart/2005/8/layout/chevron2"/>
    <dgm:cxn modelId="{67819509-DA82-4CDD-8C49-3948C1EB7F32}" type="presParOf" srcId="{00C6D8FC-548D-7442-8BE9-43CD92C68B3D}" destId="{331AD8D2-27F3-6A41-B926-C15E6378F065}" srcOrd="0" destOrd="0" presId="urn:microsoft.com/office/officeart/2005/8/layout/chevron2"/>
    <dgm:cxn modelId="{7337F2C0-2167-4CE6-B059-DBFC9E7B635B}" type="presParOf" srcId="{00C6D8FC-548D-7442-8BE9-43CD92C68B3D}" destId="{148C3827-377F-A64B-B18B-FEACBCC992C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D95C2E4-8190-4315-889C-C5E05101E744}"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it-IT"/>
        </a:p>
      </dgm:t>
    </dgm:pt>
    <dgm:pt modelId="{EE61A1F9-2EE8-4906-9D87-A3A8F95AAD75}">
      <dgm:prSet custT="1"/>
      <dgm:spPr>
        <a:ln w="28575" cap="rnd">
          <a:noFill/>
        </a:ln>
      </dgm:spPr>
      <dgm:t>
        <a:bodyPr/>
        <a:lstStyle/>
        <a:p>
          <a:pPr marL="88900" indent="-88900" rtl="0"/>
          <a:r>
            <a:rPr lang="it-IT" sz="1100" b="1" dirty="0" smtClean="0">
              <a:solidFill>
                <a:srgbClr val="002060"/>
              </a:solidFill>
            </a:rPr>
            <a:t>Specialista di Prevenzione, Sicurezza e Ambiente</a:t>
          </a:r>
          <a:endParaRPr lang="it-IT" sz="1100" b="1" dirty="0">
            <a:solidFill>
              <a:srgbClr val="002060"/>
            </a:solidFill>
          </a:endParaRPr>
        </a:p>
      </dgm:t>
    </dgm:pt>
    <dgm:pt modelId="{792F7AB8-B4EE-4963-97B0-AD6B814A459E}" type="parTrans" cxnId="{B1679369-F4A6-4E58-8A8E-E1C1371DB773}">
      <dgm:prSet/>
      <dgm:spPr/>
      <dgm:t>
        <a:bodyPr/>
        <a:lstStyle/>
        <a:p>
          <a:endParaRPr lang="it-IT"/>
        </a:p>
      </dgm:t>
    </dgm:pt>
    <dgm:pt modelId="{5974A428-AF05-45F3-AF96-0A451EECAA66}" type="sibTrans" cxnId="{B1679369-F4A6-4E58-8A8E-E1C1371DB773}">
      <dgm:prSet/>
      <dgm:spPr/>
      <dgm:t>
        <a:bodyPr/>
        <a:lstStyle/>
        <a:p>
          <a:endParaRPr lang="it-IT"/>
        </a:p>
      </dgm:t>
    </dgm:pt>
    <dgm:pt modelId="{D20DE058-97D7-4F03-93F9-EF0FFF8DB7AE}">
      <dgm:prSet custT="1"/>
      <dgm:spPr>
        <a:ln w="28575" cap="rnd">
          <a:noFill/>
        </a:ln>
      </dgm:spPr>
      <dgm:t>
        <a:bodyPr/>
        <a:lstStyle/>
        <a:p>
          <a:pPr marL="88900" indent="-88900" rtl="0"/>
          <a:r>
            <a:rPr lang="it-IT" sz="1100" b="1" dirty="0" smtClean="0">
              <a:solidFill>
                <a:srgbClr val="002060"/>
              </a:solidFill>
            </a:rPr>
            <a:t>Specialista di Comunicazione Istituzionale</a:t>
          </a:r>
          <a:endParaRPr lang="it-IT" sz="1100" b="1" dirty="0">
            <a:solidFill>
              <a:srgbClr val="002060"/>
            </a:solidFill>
          </a:endParaRPr>
        </a:p>
      </dgm:t>
    </dgm:pt>
    <dgm:pt modelId="{039F26CC-7447-4C54-9759-7CC0BDE6677D}" type="parTrans" cxnId="{CE13E7F8-E77F-408E-9685-E087EF537E7F}">
      <dgm:prSet/>
      <dgm:spPr/>
      <dgm:t>
        <a:bodyPr/>
        <a:lstStyle/>
        <a:p>
          <a:endParaRPr lang="it-IT"/>
        </a:p>
      </dgm:t>
    </dgm:pt>
    <dgm:pt modelId="{8624E29B-562E-4F8A-917F-C85472125621}" type="sibTrans" cxnId="{CE13E7F8-E77F-408E-9685-E087EF537E7F}">
      <dgm:prSet/>
      <dgm:spPr/>
      <dgm:t>
        <a:bodyPr/>
        <a:lstStyle/>
        <a:p>
          <a:endParaRPr lang="it-IT"/>
        </a:p>
      </dgm:t>
    </dgm:pt>
    <dgm:pt modelId="{730E77D4-776E-493D-9E3B-F45C785D1830}">
      <dgm:prSet custT="1"/>
      <dgm:spPr>
        <a:ln w="28575" cap="rnd">
          <a:noFill/>
        </a:ln>
      </dgm:spPr>
      <dgm:t>
        <a:bodyPr/>
        <a:lstStyle/>
        <a:p>
          <a:pPr marL="88900" indent="-88900" rtl="0"/>
          <a:r>
            <a:rPr lang="it-IT" sz="1100" b="1" dirty="0" smtClean="0">
              <a:solidFill>
                <a:srgbClr val="002060"/>
              </a:solidFill>
            </a:rPr>
            <a:t>Specialista delle Relazioni Istituzionali</a:t>
          </a:r>
          <a:endParaRPr lang="it-IT" sz="1100" b="1" dirty="0">
            <a:solidFill>
              <a:srgbClr val="002060"/>
            </a:solidFill>
          </a:endParaRPr>
        </a:p>
      </dgm:t>
    </dgm:pt>
    <dgm:pt modelId="{0AECCF3D-62A8-4F88-9EA7-244021EA533D}" type="parTrans" cxnId="{E4814542-3902-4F12-8E86-C823199AA069}">
      <dgm:prSet/>
      <dgm:spPr/>
      <dgm:t>
        <a:bodyPr/>
        <a:lstStyle/>
        <a:p>
          <a:endParaRPr lang="it-IT"/>
        </a:p>
      </dgm:t>
    </dgm:pt>
    <dgm:pt modelId="{636D37B8-BF38-4664-A329-EDC4DDB95991}" type="sibTrans" cxnId="{E4814542-3902-4F12-8E86-C823199AA069}">
      <dgm:prSet/>
      <dgm:spPr/>
      <dgm:t>
        <a:bodyPr/>
        <a:lstStyle/>
        <a:p>
          <a:endParaRPr lang="it-IT"/>
        </a:p>
      </dgm:t>
    </dgm:pt>
    <dgm:pt modelId="{A967A296-F050-4DA9-BCE0-33D3C4B2E35D}">
      <dgm:prSet custT="1"/>
      <dgm:spPr>
        <a:ln w="28575" cap="rnd">
          <a:noFill/>
        </a:ln>
      </dgm:spPr>
      <dgm:t>
        <a:bodyPr/>
        <a:lstStyle/>
        <a:p>
          <a:pPr marL="88900" indent="-88900" rtl="0"/>
          <a:r>
            <a:rPr lang="it-IT" sz="1100" b="1" dirty="0" smtClean="0">
              <a:solidFill>
                <a:srgbClr val="002060"/>
              </a:solidFill>
            </a:rPr>
            <a:t>Responsabile della Privacy</a:t>
          </a:r>
          <a:endParaRPr lang="it-IT" sz="1100" b="1" dirty="0">
            <a:solidFill>
              <a:srgbClr val="002060"/>
            </a:solidFill>
          </a:endParaRPr>
        </a:p>
      </dgm:t>
    </dgm:pt>
    <dgm:pt modelId="{8D5C32BD-2045-4578-966F-62A2C0529E72}" type="parTrans" cxnId="{A4AEDCBE-F65E-4982-B58C-31A5981042BB}">
      <dgm:prSet/>
      <dgm:spPr/>
      <dgm:t>
        <a:bodyPr/>
        <a:lstStyle/>
        <a:p>
          <a:endParaRPr lang="it-IT"/>
        </a:p>
      </dgm:t>
    </dgm:pt>
    <dgm:pt modelId="{B5DD7E9E-3493-4114-977B-2BDDCC2042B3}" type="sibTrans" cxnId="{A4AEDCBE-F65E-4982-B58C-31A5981042BB}">
      <dgm:prSet/>
      <dgm:spPr/>
      <dgm:t>
        <a:bodyPr/>
        <a:lstStyle/>
        <a:p>
          <a:endParaRPr lang="it-IT"/>
        </a:p>
      </dgm:t>
    </dgm:pt>
    <dgm:pt modelId="{F6DDC4AB-CB8A-4874-B605-9C49DD98E7A2}">
      <dgm:prSet custT="1"/>
      <dgm:spPr>
        <a:ln w="28575" cap="rnd">
          <a:noFill/>
        </a:ln>
      </dgm:spPr>
      <dgm:t>
        <a:bodyPr/>
        <a:lstStyle/>
        <a:p>
          <a:pPr marL="88900" indent="-88900" rtl="0"/>
          <a:r>
            <a:rPr lang="it-IT" sz="1100" b="1" dirty="0" smtClean="0">
              <a:solidFill>
                <a:srgbClr val="002060"/>
              </a:solidFill>
            </a:rPr>
            <a:t>Responsabile della   L.231</a:t>
          </a:r>
          <a:endParaRPr lang="it-IT" sz="1100" b="1" dirty="0">
            <a:solidFill>
              <a:srgbClr val="002060"/>
            </a:solidFill>
          </a:endParaRPr>
        </a:p>
      </dgm:t>
    </dgm:pt>
    <dgm:pt modelId="{82E5154E-630A-46C6-9FE7-FBC30ED49321}" type="parTrans" cxnId="{DF7BCD4C-EF66-4472-856C-D6799B267A3D}">
      <dgm:prSet/>
      <dgm:spPr/>
      <dgm:t>
        <a:bodyPr/>
        <a:lstStyle/>
        <a:p>
          <a:endParaRPr lang="it-IT"/>
        </a:p>
      </dgm:t>
    </dgm:pt>
    <dgm:pt modelId="{D0285475-4141-44CE-AD6C-DEC77DDE8DE5}" type="sibTrans" cxnId="{DF7BCD4C-EF66-4472-856C-D6799B267A3D}">
      <dgm:prSet/>
      <dgm:spPr/>
      <dgm:t>
        <a:bodyPr/>
        <a:lstStyle/>
        <a:p>
          <a:endParaRPr lang="it-IT"/>
        </a:p>
      </dgm:t>
    </dgm:pt>
    <dgm:pt modelId="{0C99F1D1-B81F-487F-852C-EBCCAEEBCEB1}">
      <dgm:prSet custT="1"/>
      <dgm:spPr>
        <a:ln w="28575" cap="rnd">
          <a:noFill/>
        </a:ln>
      </dgm:spPr>
      <dgm:t>
        <a:bodyPr/>
        <a:lstStyle/>
        <a:p>
          <a:pPr marL="88900" indent="-88900" rtl="0"/>
          <a:r>
            <a:rPr lang="it-IT" sz="1100" b="1" dirty="0" smtClean="0">
              <a:solidFill>
                <a:srgbClr val="002060"/>
              </a:solidFill>
            </a:rPr>
            <a:t>Specialista di Qualità</a:t>
          </a:r>
          <a:endParaRPr lang="it-IT" sz="1100" b="1" dirty="0">
            <a:solidFill>
              <a:srgbClr val="002060"/>
            </a:solidFill>
          </a:endParaRPr>
        </a:p>
      </dgm:t>
    </dgm:pt>
    <dgm:pt modelId="{DE7C75D4-25D0-4399-A0B2-EED31BF1D999}" type="parTrans" cxnId="{BAD46752-E9EF-4E21-BB3F-2CCA140F8ADF}">
      <dgm:prSet/>
      <dgm:spPr/>
      <dgm:t>
        <a:bodyPr/>
        <a:lstStyle/>
        <a:p>
          <a:endParaRPr lang="it-IT"/>
        </a:p>
      </dgm:t>
    </dgm:pt>
    <dgm:pt modelId="{50579EE5-2409-4F82-B6EF-1AA60E4778A5}" type="sibTrans" cxnId="{BAD46752-E9EF-4E21-BB3F-2CCA140F8ADF}">
      <dgm:prSet/>
      <dgm:spPr/>
      <dgm:t>
        <a:bodyPr/>
        <a:lstStyle/>
        <a:p>
          <a:endParaRPr lang="it-IT"/>
        </a:p>
      </dgm:t>
    </dgm:pt>
    <dgm:pt modelId="{ECAF7C53-3B4B-4EFD-A9F9-9204FFCC1AD1}">
      <dgm:prSet custT="1"/>
      <dgm:spPr>
        <a:ln w="28575" cap="rnd">
          <a:noFill/>
        </a:ln>
      </dgm:spPr>
      <dgm:t>
        <a:bodyPr/>
        <a:lstStyle/>
        <a:p>
          <a:pPr marL="88900" indent="-88900" rtl="0"/>
          <a:r>
            <a:rPr lang="it-IT" sz="1100" b="1" dirty="0" smtClean="0">
              <a:solidFill>
                <a:srgbClr val="002060"/>
              </a:solidFill>
            </a:rPr>
            <a:t>Specialista Amministrativo</a:t>
          </a:r>
          <a:endParaRPr lang="it-IT" sz="1100" b="1" dirty="0">
            <a:solidFill>
              <a:srgbClr val="002060"/>
            </a:solidFill>
          </a:endParaRPr>
        </a:p>
      </dgm:t>
    </dgm:pt>
    <dgm:pt modelId="{5F23B6BB-F907-4E9D-8839-1E10D55328C4}" type="parTrans" cxnId="{D0D9F719-3417-452F-907A-F187B5C87D09}">
      <dgm:prSet/>
      <dgm:spPr/>
      <dgm:t>
        <a:bodyPr/>
        <a:lstStyle/>
        <a:p>
          <a:endParaRPr lang="it-IT"/>
        </a:p>
      </dgm:t>
    </dgm:pt>
    <dgm:pt modelId="{A97AC89B-9FA3-42C9-9003-8121A6A745F9}" type="sibTrans" cxnId="{D0D9F719-3417-452F-907A-F187B5C87D09}">
      <dgm:prSet/>
      <dgm:spPr/>
      <dgm:t>
        <a:bodyPr/>
        <a:lstStyle/>
        <a:p>
          <a:endParaRPr lang="it-IT"/>
        </a:p>
      </dgm:t>
    </dgm:pt>
    <dgm:pt modelId="{232927DD-9069-4FA5-A01C-A78E98B0771A}">
      <dgm:prSet custT="1"/>
      <dgm:spPr>
        <a:ln w="28575" cap="rnd">
          <a:noFill/>
        </a:ln>
      </dgm:spPr>
      <dgm:t>
        <a:bodyPr/>
        <a:lstStyle/>
        <a:p>
          <a:pPr marL="88900" indent="-88900" rtl="0"/>
          <a:r>
            <a:rPr lang="it-IT" sz="1100" b="1" dirty="0" smtClean="0">
              <a:solidFill>
                <a:srgbClr val="002060"/>
              </a:solidFill>
            </a:rPr>
            <a:t>Amministrativo-Contabile</a:t>
          </a:r>
          <a:endParaRPr lang="it-IT" sz="1100" b="1" dirty="0">
            <a:solidFill>
              <a:srgbClr val="002060"/>
            </a:solidFill>
          </a:endParaRPr>
        </a:p>
      </dgm:t>
    </dgm:pt>
    <dgm:pt modelId="{4FD1C7F0-9012-474D-B891-C011E19E2D0F}" type="parTrans" cxnId="{4D27DF08-C722-4A43-B5FB-7EC98268F424}">
      <dgm:prSet/>
      <dgm:spPr/>
      <dgm:t>
        <a:bodyPr/>
        <a:lstStyle/>
        <a:p>
          <a:endParaRPr lang="it-IT"/>
        </a:p>
      </dgm:t>
    </dgm:pt>
    <dgm:pt modelId="{6FFE0A1C-43F9-4D44-AE9E-39804D8F9C11}" type="sibTrans" cxnId="{4D27DF08-C722-4A43-B5FB-7EC98268F424}">
      <dgm:prSet/>
      <dgm:spPr/>
      <dgm:t>
        <a:bodyPr/>
        <a:lstStyle/>
        <a:p>
          <a:endParaRPr lang="it-IT"/>
        </a:p>
      </dgm:t>
    </dgm:pt>
    <dgm:pt modelId="{EBE4973F-8266-47DE-AA78-90C5A1E7CD87}">
      <dgm:prSet custT="1"/>
      <dgm:spPr>
        <a:ln w="28575" cap="rnd">
          <a:noFill/>
        </a:ln>
      </dgm:spPr>
      <dgm:t>
        <a:bodyPr/>
        <a:lstStyle/>
        <a:p>
          <a:pPr marL="88900" indent="-88900" rtl="0"/>
          <a:r>
            <a:rPr lang="it-IT" sz="1100" b="1" dirty="0" smtClean="0">
              <a:solidFill>
                <a:srgbClr val="002060"/>
              </a:solidFill>
            </a:rPr>
            <a:t>Specialista di Rendicontazione</a:t>
          </a:r>
          <a:endParaRPr lang="it-IT" sz="1100" b="1" dirty="0">
            <a:solidFill>
              <a:srgbClr val="002060"/>
            </a:solidFill>
          </a:endParaRPr>
        </a:p>
      </dgm:t>
    </dgm:pt>
    <dgm:pt modelId="{313D6251-7BF7-406C-93C6-F016ED14824B}" type="parTrans" cxnId="{05263940-5133-425E-9F0D-EB5C546E775D}">
      <dgm:prSet/>
      <dgm:spPr/>
      <dgm:t>
        <a:bodyPr/>
        <a:lstStyle/>
        <a:p>
          <a:endParaRPr lang="it-IT"/>
        </a:p>
      </dgm:t>
    </dgm:pt>
    <dgm:pt modelId="{986DDC0D-C93C-45C6-91FD-5BF9E15C3A7D}" type="sibTrans" cxnId="{05263940-5133-425E-9F0D-EB5C546E775D}">
      <dgm:prSet/>
      <dgm:spPr/>
      <dgm:t>
        <a:bodyPr/>
        <a:lstStyle/>
        <a:p>
          <a:endParaRPr lang="it-IT"/>
        </a:p>
      </dgm:t>
    </dgm:pt>
    <dgm:pt modelId="{5E1A87A2-A9B0-41FA-B6A1-85162B534D23}">
      <dgm:prSet custT="1"/>
      <dgm:spPr>
        <a:ln w="28575" cap="rnd">
          <a:noFill/>
        </a:ln>
      </dgm:spPr>
      <dgm:t>
        <a:bodyPr/>
        <a:lstStyle/>
        <a:p>
          <a:pPr marL="88900" indent="-88900" rtl="0"/>
          <a:r>
            <a:rPr lang="it-IT" sz="1100" b="1" dirty="0" smtClean="0">
              <a:solidFill>
                <a:srgbClr val="002060"/>
              </a:solidFill>
            </a:rPr>
            <a:t>Specialista di Amministrazione del Personale</a:t>
          </a:r>
          <a:endParaRPr lang="it-IT" sz="1100" b="1" dirty="0">
            <a:solidFill>
              <a:srgbClr val="002060"/>
            </a:solidFill>
          </a:endParaRPr>
        </a:p>
      </dgm:t>
    </dgm:pt>
    <dgm:pt modelId="{FB781699-386C-45A2-BFD6-BB96F3883814}" type="parTrans" cxnId="{B9D9DD88-B372-41C1-AD6D-6557AD499B8A}">
      <dgm:prSet/>
      <dgm:spPr/>
      <dgm:t>
        <a:bodyPr/>
        <a:lstStyle/>
        <a:p>
          <a:endParaRPr lang="it-IT"/>
        </a:p>
      </dgm:t>
    </dgm:pt>
    <dgm:pt modelId="{80B32AC0-0F9D-414B-9912-C5CEA5747727}" type="sibTrans" cxnId="{B9D9DD88-B372-41C1-AD6D-6557AD499B8A}">
      <dgm:prSet/>
      <dgm:spPr/>
      <dgm:t>
        <a:bodyPr/>
        <a:lstStyle/>
        <a:p>
          <a:endParaRPr lang="it-IT"/>
        </a:p>
      </dgm:t>
    </dgm:pt>
    <dgm:pt modelId="{9F1067AC-8575-4978-A6A9-554285196B95}">
      <dgm:prSet custT="1"/>
      <dgm:spPr>
        <a:ln w="28575" cap="rnd">
          <a:noFill/>
        </a:ln>
      </dgm:spPr>
      <dgm:t>
        <a:bodyPr/>
        <a:lstStyle/>
        <a:p>
          <a:pPr marL="88900" indent="-88900" rtl="0"/>
          <a:r>
            <a:rPr lang="it-IT" sz="1100" b="1" dirty="0" smtClean="0">
              <a:solidFill>
                <a:srgbClr val="002060"/>
              </a:solidFill>
            </a:rPr>
            <a:t>Specialista di Valorizzazione del Capitale Umano</a:t>
          </a:r>
          <a:endParaRPr lang="it-IT" sz="1100" b="1" dirty="0">
            <a:solidFill>
              <a:srgbClr val="002060"/>
            </a:solidFill>
          </a:endParaRPr>
        </a:p>
      </dgm:t>
    </dgm:pt>
    <dgm:pt modelId="{9ABE594D-BFF4-4925-B04D-F3FCD1CF9F2B}" type="parTrans" cxnId="{C42DFD5D-DD26-4D78-9637-F75AC2D5EEDA}">
      <dgm:prSet/>
      <dgm:spPr/>
      <dgm:t>
        <a:bodyPr/>
        <a:lstStyle/>
        <a:p>
          <a:endParaRPr lang="it-IT"/>
        </a:p>
      </dgm:t>
    </dgm:pt>
    <dgm:pt modelId="{EB8F4258-F3E7-44F9-B5AC-25357179CC10}" type="sibTrans" cxnId="{C42DFD5D-DD26-4D78-9637-F75AC2D5EEDA}">
      <dgm:prSet/>
      <dgm:spPr/>
      <dgm:t>
        <a:bodyPr/>
        <a:lstStyle/>
        <a:p>
          <a:endParaRPr lang="it-IT"/>
        </a:p>
      </dgm:t>
    </dgm:pt>
    <dgm:pt modelId="{8C0B054C-8B4A-4C0D-A9CF-77288518E8D7}">
      <dgm:prSet custT="1"/>
      <dgm:spPr>
        <a:ln w="28575" cap="rnd">
          <a:noFill/>
        </a:ln>
      </dgm:spPr>
      <dgm:t>
        <a:bodyPr/>
        <a:lstStyle/>
        <a:p>
          <a:pPr marL="88900" indent="-88900" rtl="0"/>
          <a:r>
            <a:rPr lang="it-IT" sz="1100" b="1" dirty="0" smtClean="0">
              <a:solidFill>
                <a:srgbClr val="002060"/>
              </a:solidFill>
            </a:rPr>
            <a:t>Specialista del Sistema Informativo Aziendale</a:t>
          </a:r>
          <a:endParaRPr lang="it-IT" sz="1100" b="1" dirty="0">
            <a:solidFill>
              <a:srgbClr val="002060"/>
            </a:solidFill>
          </a:endParaRPr>
        </a:p>
      </dgm:t>
    </dgm:pt>
    <dgm:pt modelId="{91C82962-AD48-4E82-B76F-5912F08B3568}" type="parTrans" cxnId="{DECE876E-7986-4D01-8844-BA264282DC20}">
      <dgm:prSet/>
      <dgm:spPr/>
      <dgm:t>
        <a:bodyPr/>
        <a:lstStyle/>
        <a:p>
          <a:endParaRPr lang="it-IT"/>
        </a:p>
      </dgm:t>
    </dgm:pt>
    <dgm:pt modelId="{0C98FBEC-DF63-4209-A87D-2130DC2B2905}" type="sibTrans" cxnId="{DECE876E-7986-4D01-8844-BA264282DC20}">
      <dgm:prSet/>
      <dgm:spPr/>
      <dgm:t>
        <a:bodyPr/>
        <a:lstStyle/>
        <a:p>
          <a:endParaRPr lang="it-IT"/>
        </a:p>
      </dgm:t>
    </dgm:pt>
    <dgm:pt modelId="{9C639142-5015-4100-803A-F39A0D56428C}">
      <dgm:prSet custT="1"/>
      <dgm:spPr>
        <a:ln w="28575" cap="rnd">
          <a:noFill/>
        </a:ln>
      </dgm:spPr>
      <dgm:t>
        <a:bodyPr/>
        <a:lstStyle/>
        <a:p>
          <a:pPr marL="88900" indent="-88900" rtl="0"/>
          <a:r>
            <a:rPr lang="it-IT" sz="1100" b="1" dirty="0" smtClean="0">
              <a:solidFill>
                <a:srgbClr val="002060"/>
              </a:solidFill>
            </a:rPr>
            <a:t>Assistente Amministrativo-Gestionale</a:t>
          </a:r>
          <a:endParaRPr lang="it-IT" sz="1100" b="1" dirty="0">
            <a:solidFill>
              <a:srgbClr val="002060"/>
            </a:solidFill>
          </a:endParaRPr>
        </a:p>
      </dgm:t>
    </dgm:pt>
    <dgm:pt modelId="{63498957-AB1B-42C2-8A97-9609B901E046}" type="parTrans" cxnId="{35537D7D-E4BC-4004-9287-FCB6145198CB}">
      <dgm:prSet/>
      <dgm:spPr/>
      <dgm:t>
        <a:bodyPr/>
        <a:lstStyle/>
        <a:p>
          <a:endParaRPr lang="it-IT"/>
        </a:p>
      </dgm:t>
    </dgm:pt>
    <dgm:pt modelId="{DA550677-E7C4-45A2-8D1D-7B49982E57D1}" type="sibTrans" cxnId="{35537D7D-E4BC-4004-9287-FCB6145198CB}">
      <dgm:prSet/>
      <dgm:spPr/>
      <dgm:t>
        <a:bodyPr/>
        <a:lstStyle/>
        <a:p>
          <a:endParaRPr lang="it-IT"/>
        </a:p>
      </dgm:t>
    </dgm:pt>
    <dgm:pt modelId="{0C90D456-09E5-44A0-B629-9700120274A0}">
      <dgm:prSet custT="1"/>
      <dgm:spPr>
        <a:ln w="28575" cap="rnd">
          <a:noFill/>
        </a:ln>
      </dgm:spPr>
      <dgm:t>
        <a:bodyPr/>
        <a:lstStyle/>
        <a:p>
          <a:pPr marL="88900" indent="-88900" rtl="0"/>
          <a:r>
            <a:rPr lang="it-IT" sz="1100" b="1" dirty="0" smtClean="0">
              <a:solidFill>
                <a:srgbClr val="002060"/>
              </a:solidFill>
            </a:rPr>
            <a:t>Assistente alla Gestione</a:t>
          </a:r>
          <a:endParaRPr lang="it-IT" sz="1100" b="1" dirty="0">
            <a:solidFill>
              <a:srgbClr val="002060"/>
            </a:solidFill>
          </a:endParaRPr>
        </a:p>
      </dgm:t>
    </dgm:pt>
    <dgm:pt modelId="{7EEEFE1C-8A61-4458-AF24-604B071688DB}" type="parTrans" cxnId="{D6D03B19-72C0-49C7-9042-D2B7AE82ED7D}">
      <dgm:prSet/>
      <dgm:spPr/>
      <dgm:t>
        <a:bodyPr/>
        <a:lstStyle/>
        <a:p>
          <a:endParaRPr lang="it-IT"/>
        </a:p>
      </dgm:t>
    </dgm:pt>
    <dgm:pt modelId="{06F26014-7308-4CBE-BF6B-AD7F604828E0}" type="sibTrans" cxnId="{D6D03B19-72C0-49C7-9042-D2B7AE82ED7D}">
      <dgm:prSet/>
      <dgm:spPr/>
      <dgm:t>
        <a:bodyPr/>
        <a:lstStyle/>
        <a:p>
          <a:endParaRPr lang="it-IT"/>
        </a:p>
      </dgm:t>
    </dgm:pt>
    <dgm:pt modelId="{5415D7AF-5055-4495-BD4A-73821B1329DA}">
      <dgm:prSet custT="1"/>
      <dgm:spPr>
        <a:ln w="28575" cap="rnd">
          <a:noFill/>
        </a:ln>
      </dgm:spPr>
      <dgm:t>
        <a:bodyPr/>
        <a:lstStyle/>
        <a:p>
          <a:pPr marL="88900" indent="-88900" rtl="0"/>
          <a:r>
            <a:rPr lang="it-IT" sz="1100" b="1" dirty="0" smtClean="0">
              <a:solidFill>
                <a:srgbClr val="002060"/>
              </a:solidFill>
            </a:rPr>
            <a:t>Auditor interno e controllo strategico</a:t>
          </a:r>
          <a:endParaRPr lang="it-IT" sz="1100" b="1" dirty="0">
            <a:solidFill>
              <a:srgbClr val="002060"/>
            </a:solidFill>
          </a:endParaRPr>
        </a:p>
      </dgm:t>
    </dgm:pt>
    <dgm:pt modelId="{348A68E3-A929-4AE1-A1F6-965A90E3FB84}" type="parTrans" cxnId="{794ED6B2-C573-4A2F-B85E-9DB9342F6B70}">
      <dgm:prSet/>
      <dgm:spPr/>
      <dgm:t>
        <a:bodyPr/>
        <a:lstStyle/>
        <a:p>
          <a:endParaRPr lang="it-IT"/>
        </a:p>
      </dgm:t>
    </dgm:pt>
    <dgm:pt modelId="{26145803-EC56-4621-8C67-C0AD597B989E}" type="sibTrans" cxnId="{794ED6B2-C573-4A2F-B85E-9DB9342F6B70}">
      <dgm:prSet/>
      <dgm:spPr/>
      <dgm:t>
        <a:bodyPr/>
        <a:lstStyle/>
        <a:p>
          <a:endParaRPr lang="it-IT"/>
        </a:p>
      </dgm:t>
    </dgm:pt>
    <dgm:pt modelId="{473F082E-CCFF-4B43-B235-80078C23EA0E}">
      <dgm:prSet custT="1"/>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28575">
          <a:solidFill>
            <a:srgbClr val="0070C0"/>
          </a:solidFill>
        </a:ln>
        <a:scene3d>
          <a:camera prst="orthographicFront">
            <a:rot lat="0" lon="0" rev="0"/>
          </a:camera>
          <a:lightRig rig="threePt" dir="t">
            <a:rot lat="0" lon="0" rev="1200000"/>
          </a:lightRig>
        </a:scene3d>
        <a:sp3d>
          <a:bevelT w="63500" h="25400"/>
        </a:sp3d>
      </dgm:spPr>
      <dgm:t>
        <a:bodyPr/>
        <a:lstStyle/>
        <a:p>
          <a:pPr algn="ctr" rtl="0"/>
          <a:r>
            <a:rPr lang="en-GB" sz="1400" b="1" dirty="0" smtClean="0">
              <a:ln>
                <a:noFill/>
              </a:ln>
            </a:rPr>
            <a:t>Performance and Demand Management</a:t>
          </a:r>
        </a:p>
        <a:p>
          <a:pPr algn="ctr" rtl="0"/>
          <a:r>
            <a:rPr lang="x-none" sz="1000" dirty="0" smtClean="0"/>
            <a:t>per </a:t>
          </a:r>
          <a:r>
            <a:rPr lang="it-IT" sz="1000" dirty="0" smtClean="0"/>
            <a:t>la </a:t>
          </a:r>
          <a:r>
            <a:rPr lang="x-none" sz="1000" dirty="0" smtClean="0"/>
            <a:t>sincronia tra l’assetto gestionale aziendale</a:t>
          </a:r>
          <a:r>
            <a:rPr lang="it-IT" sz="1000" dirty="0" smtClean="0"/>
            <a:t>,</a:t>
          </a:r>
          <a:r>
            <a:rPr lang="x-none" sz="1000" dirty="0" smtClean="0"/>
            <a:t> l’interazione con gli utenti (PA, cittadini, imprese) e la loro soddisfazione.</a:t>
          </a:r>
          <a:endParaRPr lang="it-IT" sz="1000" b="1" dirty="0">
            <a:ln>
              <a:noFill/>
            </a:ln>
          </a:endParaRPr>
        </a:p>
      </dgm:t>
    </dgm:pt>
    <dgm:pt modelId="{7543F58E-E4E0-465C-BEF9-4C2E6ABB61F9}" type="sibTrans" cxnId="{80E94120-A1DC-481F-A3E3-EDB317CCE791}">
      <dgm:prSet/>
      <dgm:spPr/>
      <dgm:t>
        <a:bodyPr/>
        <a:lstStyle/>
        <a:p>
          <a:endParaRPr lang="it-IT"/>
        </a:p>
      </dgm:t>
    </dgm:pt>
    <dgm:pt modelId="{DD1A31D8-7B1C-4BA6-AB2F-407865B672B7}" type="parTrans" cxnId="{80E94120-A1DC-481F-A3E3-EDB317CCE791}">
      <dgm:prSet/>
      <dgm:spPr/>
      <dgm:t>
        <a:bodyPr/>
        <a:lstStyle/>
        <a:p>
          <a:endParaRPr lang="it-IT"/>
        </a:p>
      </dgm:t>
    </dgm:pt>
    <dgm:pt modelId="{07E22346-5D52-44D0-B283-2A464150C1A0}">
      <dgm:prSet custT="1"/>
      <dgm:spPr>
        <a:ln w="28575" cap="rnd">
          <a:noFill/>
        </a:ln>
      </dgm:spPr>
      <dgm:t>
        <a:bodyPr/>
        <a:lstStyle/>
        <a:p>
          <a:pPr marL="88900" indent="-88900" rtl="0"/>
          <a:endParaRPr lang="it-IT" sz="1100" b="1" dirty="0">
            <a:solidFill>
              <a:srgbClr val="002060"/>
            </a:solidFill>
          </a:endParaRPr>
        </a:p>
      </dgm:t>
    </dgm:pt>
    <dgm:pt modelId="{A10B5F90-99FC-401D-AC59-B8DA03F83352}" type="parTrans" cxnId="{E85CB22C-8071-440C-8456-73E4D1463040}">
      <dgm:prSet/>
      <dgm:spPr/>
      <dgm:t>
        <a:bodyPr/>
        <a:lstStyle/>
        <a:p>
          <a:endParaRPr lang="it-IT"/>
        </a:p>
      </dgm:t>
    </dgm:pt>
    <dgm:pt modelId="{53906B16-0146-4E43-B229-F0BADEE46612}" type="sibTrans" cxnId="{E85CB22C-8071-440C-8456-73E4D1463040}">
      <dgm:prSet/>
      <dgm:spPr/>
      <dgm:t>
        <a:bodyPr/>
        <a:lstStyle/>
        <a:p>
          <a:endParaRPr lang="it-IT"/>
        </a:p>
      </dgm:t>
    </dgm:pt>
    <dgm:pt modelId="{4CA3304E-34B0-47C4-9703-F915C5E46D49}" type="pres">
      <dgm:prSet presAssocID="{4D95C2E4-8190-4315-889C-C5E05101E744}" presName="linear" presStyleCnt="0">
        <dgm:presLayoutVars>
          <dgm:animLvl val="lvl"/>
          <dgm:resizeHandles val="exact"/>
        </dgm:presLayoutVars>
      </dgm:prSet>
      <dgm:spPr/>
      <dgm:t>
        <a:bodyPr/>
        <a:lstStyle/>
        <a:p>
          <a:endParaRPr lang="it-IT"/>
        </a:p>
      </dgm:t>
    </dgm:pt>
    <dgm:pt modelId="{D881C21E-D978-4B68-8707-F32D2101A590}" type="pres">
      <dgm:prSet presAssocID="{473F082E-CCFF-4B43-B235-80078C23EA0E}" presName="parentText" presStyleLbl="node1" presStyleIdx="0" presStyleCnt="1" custScaleY="129200" custLinFactNeighborX="821" custLinFactNeighborY="1151">
        <dgm:presLayoutVars>
          <dgm:chMax val="0"/>
          <dgm:bulletEnabled val="1"/>
        </dgm:presLayoutVars>
      </dgm:prSet>
      <dgm:spPr/>
      <dgm:t>
        <a:bodyPr/>
        <a:lstStyle/>
        <a:p>
          <a:endParaRPr lang="it-IT"/>
        </a:p>
      </dgm:t>
    </dgm:pt>
    <dgm:pt modelId="{FA0764F8-30F3-46BF-BD80-CD6066098D2D}" type="pres">
      <dgm:prSet presAssocID="{473F082E-CCFF-4B43-B235-80078C23EA0E}" presName="childText" presStyleLbl="revTx" presStyleIdx="0" presStyleCnt="1" custScaleY="112051" custLinFactNeighborY="4796">
        <dgm:presLayoutVars>
          <dgm:bulletEnabled val="1"/>
        </dgm:presLayoutVars>
      </dgm:prSet>
      <dgm:spPr/>
      <dgm:t>
        <a:bodyPr/>
        <a:lstStyle/>
        <a:p>
          <a:endParaRPr lang="it-IT"/>
        </a:p>
      </dgm:t>
    </dgm:pt>
  </dgm:ptLst>
  <dgm:cxnLst>
    <dgm:cxn modelId="{0664D4A2-3F3E-46CF-A231-F84FF3076B06}" type="presOf" srcId="{232927DD-9069-4FA5-A01C-A78E98B0771A}" destId="{FA0764F8-30F3-46BF-BD80-CD6066098D2D}" srcOrd="0" destOrd="8" presId="urn:microsoft.com/office/officeart/2005/8/layout/vList2"/>
    <dgm:cxn modelId="{C42DFD5D-DD26-4D78-9637-F75AC2D5EEDA}" srcId="{473F082E-CCFF-4B43-B235-80078C23EA0E}" destId="{9F1067AC-8575-4978-A6A9-554285196B95}" srcOrd="11" destOrd="0" parTransId="{9ABE594D-BFF4-4925-B04D-F3FCD1CF9F2B}" sibTransId="{EB8F4258-F3E7-44F9-B5AC-25357179CC10}"/>
    <dgm:cxn modelId="{4D27DF08-C722-4A43-B5FB-7EC98268F424}" srcId="{473F082E-CCFF-4B43-B235-80078C23EA0E}" destId="{232927DD-9069-4FA5-A01C-A78E98B0771A}" srcOrd="8" destOrd="0" parTransId="{4FD1C7F0-9012-474D-B891-C011E19E2D0F}" sibTransId="{6FFE0A1C-43F9-4D44-AE9E-39804D8F9C11}"/>
    <dgm:cxn modelId="{E85CB22C-8071-440C-8456-73E4D1463040}" srcId="{473F082E-CCFF-4B43-B235-80078C23EA0E}" destId="{07E22346-5D52-44D0-B283-2A464150C1A0}" srcOrd="0" destOrd="0" parTransId="{A10B5F90-99FC-401D-AC59-B8DA03F83352}" sibTransId="{53906B16-0146-4E43-B229-F0BADEE46612}"/>
    <dgm:cxn modelId="{DECE876E-7986-4D01-8844-BA264282DC20}" srcId="{473F082E-CCFF-4B43-B235-80078C23EA0E}" destId="{8C0B054C-8B4A-4C0D-A9CF-77288518E8D7}" srcOrd="12" destOrd="0" parTransId="{91C82962-AD48-4E82-B76F-5912F08B3568}" sibTransId="{0C98FBEC-DF63-4209-A87D-2130DC2B2905}"/>
    <dgm:cxn modelId="{E6385825-AF43-431F-8F12-7AAD21EB34BD}" type="presOf" srcId="{07E22346-5D52-44D0-B283-2A464150C1A0}" destId="{FA0764F8-30F3-46BF-BD80-CD6066098D2D}" srcOrd="0" destOrd="0" presId="urn:microsoft.com/office/officeart/2005/8/layout/vList2"/>
    <dgm:cxn modelId="{DF7BCD4C-EF66-4472-856C-D6799B267A3D}" srcId="{473F082E-CCFF-4B43-B235-80078C23EA0E}" destId="{F6DDC4AB-CB8A-4874-B605-9C49DD98E7A2}" srcOrd="5" destOrd="0" parTransId="{82E5154E-630A-46C6-9FE7-FBC30ED49321}" sibTransId="{D0285475-4141-44CE-AD6C-DEC77DDE8DE5}"/>
    <dgm:cxn modelId="{2D8F01E4-11B2-470A-8C01-57CD13EC8B66}" type="presOf" srcId="{ECAF7C53-3B4B-4EFD-A9F9-9204FFCC1AD1}" destId="{FA0764F8-30F3-46BF-BD80-CD6066098D2D}" srcOrd="0" destOrd="7" presId="urn:microsoft.com/office/officeart/2005/8/layout/vList2"/>
    <dgm:cxn modelId="{B318B3C6-7523-4671-807F-A808A080BDD5}" type="presOf" srcId="{730E77D4-776E-493D-9E3B-F45C785D1830}" destId="{FA0764F8-30F3-46BF-BD80-CD6066098D2D}" srcOrd="0" destOrd="3" presId="urn:microsoft.com/office/officeart/2005/8/layout/vList2"/>
    <dgm:cxn modelId="{D2A5C9B8-70ED-402C-BEBB-6BF2185B11CA}" type="presOf" srcId="{F6DDC4AB-CB8A-4874-B605-9C49DD98E7A2}" destId="{FA0764F8-30F3-46BF-BD80-CD6066098D2D}" srcOrd="0" destOrd="5" presId="urn:microsoft.com/office/officeart/2005/8/layout/vList2"/>
    <dgm:cxn modelId="{BAD46752-E9EF-4E21-BB3F-2CCA140F8ADF}" srcId="{473F082E-CCFF-4B43-B235-80078C23EA0E}" destId="{0C99F1D1-B81F-487F-852C-EBCCAEEBCEB1}" srcOrd="6" destOrd="0" parTransId="{DE7C75D4-25D0-4399-A0B2-EED31BF1D999}" sibTransId="{50579EE5-2409-4F82-B6EF-1AA60E4778A5}"/>
    <dgm:cxn modelId="{46805AEF-92A7-4966-B33F-0E5DD08BBCDD}" type="presOf" srcId="{D20DE058-97D7-4F03-93F9-EF0FFF8DB7AE}" destId="{FA0764F8-30F3-46BF-BD80-CD6066098D2D}" srcOrd="0" destOrd="2" presId="urn:microsoft.com/office/officeart/2005/8/layout/vList2"/>
    <dgm:cxn modelId="{B1679369-F4A6-4E58-8A8E-E1C1371DB773}" srcId="{473F082E-CCFF-4B43-B235-80078C23EA0E}" destId="{EE61A1F9-2EE8-4906-9D87-A3A8F95AAD75}" srcOrd="1" destOrd="0" parTransId="{792F7AB8-B4EE-4963-97B0-AD6B814A459E}" sibTransId="{5974A428-AF05-45F3-AF96-0A451EECAA66}"/>
    <dgm:cxn modelId="{E126225E-FA99-4EA9-880D-289EB4563D14}" type="presOf" srcId="{EBE4973F-8266-47DE-AA78-90C5A1E7CD87}" destId="{FA0764F8-30F3-46BF-BD80-CD6066098D2D}" srcOrd="0" destOrd="9" presId="urn:microsoft.com/office/officeart/2005/8/layout/vList2"/>
    <dgm:cxn modelId="{DE902EBA-9B68-4EC0-95C5-968991DE5762}" type="presOf" srcId="{8C0B054C-8B4A-4C0D-A9CF-77288518E8D7}" destId="{FA0764F8-30F3-46BF-BD80-CD6066098D2D}" srcOrd="0" destOrd="12" presId="urn:microsoft.com/office/officeart/2005/8/layout/vList2"/>
    <dgm:cxn modelId="{B9517E02-A3CC-46E3-B118-EFFF5858F11A}" type="presOf" srcId="{5415D7AF-5055-4495-BD4A-73821B1329DA}" destId="{FA0764F8-30F3-46BF-BD80-CD6066098D2D}" srcOrd="0" destOrd="15" presId="urn:microsoft.com/office/officeart/2005/8/layout/vList2"/>
    <dgm:cxn modelId="{D6D03B19-72C0-49C7-9042-D2B7AE82ED7D}" srcId="{473F082E-CCFF-4B43-B235-80078C23EA0E}" destId="{0C90D456-09E5-44A0-B629-9700120274A0}" srcOrd="14" destOrd="0" parTransId="{7EEEFE1C-8A61-4458-AF24-604B071688DB}" sibTransId="{06F26014-7308-4CBE-BF6B-AD7F604828E0}"/>
    <dgm:cxn modelId="{3DAAA443-32A7-4EFC-ADC4-425B0BEAEC6C}" type="presOf" srcId="{0C99F1D1-B81F-487F-852C-EBCCAEEBCEB1}" destId="{FA0764F8-30F3-46BF-BD80-CD6066098D2D}" srcOrd="0" destOrd="6" presId="urn:microsoft.com/office/officeart/2005/8/layout/vList2"/>
    <dgm:cxn modelId="{748EAC79-8BFA-4D62-A735-73EA0E43375F}" type="presOf" srcId="{0C90D456-09E5-44A0-B629-9700120274A0}" destId="{FA0764F8-30F3-46BF-BD80-CD6066098D2D}" srcOrd="0" destOrd="14" presId="urn:microsoft.com/office/officeart/2005/8/layout/vList2"/>
    <dgm:cxn modelId="{05263940-5133-425E-9F0D-EB5C546E775D}" srcId="{473F082E-CCFF-4B43-B235-80078C23EA0E}" destId="{EBE4973F-8266-47DE-AA78-90C5A1E7CD87}" srcOrd="9" destOrd="0" parTransId="{313D6251-7BF7-406C-93C6-F016ED14824B}" sibTransId="{986DDC0D-C93C-45C6-91FD-5BF9E15C3A7D}"/>
    <dgm:cxn modelId="{CE13E7F8-E77F-408E-9685-E087EF537E7F}" srcId="{473F082E-CCFF-4B43-B235-80078C23EA0E}" destId="{D20DE058-97D7-4F03-93F9-EF0FFF8DB7AE}" srcOrd="2" destOrd="0" parTransId="{039F26CC-7447-4C54-9759-7CC0BDE6677D}" sibTransId="{8624E29B-562E-4F8A-917F-C85472125621}"/>
    <dgm:cxn modelId="{00694B34-4FEE-4CD7-92A9-9A37064C1D90}" type="presOf" srcId="{4D95C2E4-8190-4315-889C-C5E05101E744}" destId="{4CA3304E-34B0-47C4-9703-F915C5E46D49}" srcOrd="0" destOrd="0" presId="urn:microsoft.com/office/officeart/2005/8/layout/vList2"/>
    <dgm:cxn modelId="{58536A30-5D28-499B-8427-4433C503BDDF}" type="presOf" srcId="{9F1067AC-8575-4978-A6A9-554285196B95}" destId="{FA0764F8-30F3-46BF-BD80-CD6066098D2D}" srcOrd="0" destOrd="11" presId="urn:microsoft.com/office/officeart/2005/8/layout/vList2"/>
    <dgm:cxn modelId="{80E94120-A1DC-481F-A3E3-EDB317CCE791}" srcId="{4D95C2E4-8190-4315-889C-C5E05101E744}" destId="{473F082E-CCFF-4B43-B235-80078C23EA0E}" srcOrd="0" destOrd="0" parTransId="{DD1A31D8-7B1C-4BA6-AB2F-407865B672B7}" sibTransId="{7543F58E-E4E0-465C-BEF9-4C2E6ABB61F9}"/>
    <dgm:cxn modelId="{D0D9F719-3417-452F-907A-F187B5C87D09}" srcId="{473F082E-CCFF-4B43-B235-80078C23EA0E}" destId="{ECAF7C53-3B4B-4EFD-A9F9-9204FFCC1AD1}" srcOrd="7" destOrd="0" parTransId="{5F23B6BB-F907-4E9D-8839-1E10D55328C4}" sibTransId="{A97AC89B-9FA3-42C9-9003-8121A6A745F9}"/>
    <dgm:cxn modelId="{BFC5D270-8E26-4C55-B818-5F2B775B3D8E}" type="presOf" srcId="{473F082E-CCFF-4B43-B235-80078C23EA0E}" destId="{D881C21E-D978-4B68-8707-F32D2101A590}" srcOrd="0" destOrd="0" presId="urn:microsoft.com/office/officeart/2005/8/layout/vList2"/>
    <dgm:cxn modelId="{B9D9DD88-B372-41C1-AD6D-6557AD499B8A}" srcId="{473F082E-CCFF-4B43-B235-80078C23EA0E}" destId="{5E1A87A2-A9B0-41FA-B6A1-85162B534D23}" srcOrd="10" destOrd="0" parTransId="{FB781699-386C-45A2-BFD6-BB96F3883814}" sibTransId="{80B32AC0-0F9D-414B-9912-C5CEA5747727}"/>
    <dgm:cxn modelId="{3E113DF0-8F6B-4829-BB89-65394D124510}" type="presOf" srcId="{5E1A87A2-A9B0-41FA-B6A1-85162B534D23}" destId="{FA0764F8-30F3-46BF-BD80-CD6066098D2D}" srcOrd="0" destOrd="10" presId="urn:microsoft.com/office/officeart/2005/8/layout/vList2"/>
    <dgm:cxn modelId="{A4AEDCBE-F65E-4982-B58C-31A5981042BB}" srcId="{473F082E-CCFF-4B43-B235-80078C23EA0E}" destId="{A967A296-F050-4DA9-BCE0-33D3C4B2E35D}" srcOrd="4" destOrd="0" parTransId="{8D5C32BD-2045-4578-966F-62A2C0529E72}" sibTransId="{B5DD7E9E-3493-4114-977B-2BDDCC2042B3}"/>
    <dgm:cxn modelId="{7BABF001-B139-42E0-AB7A-A1761DDB58F3}" type="presOf" srcId="{EE61A1F9-2EE8-4906-9D87-A3A8F95AAD75}" destId="{FA0764F8-30F3-46BF-BD80-CD6066098D2D}" srcOrd="0" destOrd="1" presId="urn:microsoft.com/office/officeart/2005/8/layout/vList2"/>
    <dgm:cxn modelId="{E4814542-3902-4F12-8E86-C823199AA069}" srcId="{473F082E-CCFF-4B43-B235-80078C23EA0E}" destId="{730E77D4-776E-493D-9E3B-F45C785D1830}" srcOrd="3" destOrd="0" parTransId="{0AECCF3D-62A8-4F88-9EA7-244021EA533D}" sibTransId="{636D37B8-BF38-4664-A329-EDC4DDB95991}"/>
    <dgm:cxn modelId="{794ED6B2-C573-4A2F-B85E-9DB9342F6B70}" srcId="{473F082E-CCFF-4B43-B235-80078C23EA0E}" destId="{5415D7AF-5055-4495-BD4A-73821B1329DA}" srcOrd="15" destOrd="0" parTransId="{348A68E3-A929-4AE1-A1F6-965A90E3FB84}" sibTransId="{26145803-EC56-4621-8C67-C0AD597B989E}"/>
    <dgm:cxn modelId="{35537D7D-E4BC-4004-9287-FCB6145198CB}" srcId="{473F082E-CCFF-4B43-B235-80078C23EA0E}" destId="{9C639142-5015-4100-803A-F39A0D56428C}" srcOrd="13" destOrd="0" parTransId="{63498957-AB1B-42C2-8A97-9609B901E046}" sibTransId="{DA550677-E7C4-45A2-8D1D-7B49982E57D1}"/>
    <dgm:cxn modelId="{6EF5B834-7FB1-4600-8118-92B028268709}" type="presOf" srcId="{9C639142-5015-4100-803A-F39A0D56428C}" destId="{FA0764F8-30F3-46BF-BD80-CD6066098D2D}" srcOrd="0" destOrd="13" presId="urn:microsoft.com/office/officeart/2005/8/layout/vList2"/>
    <dgm:cxn modelId="{0347AF2E-61B7-4AAF-9735-5B35E0963C5B}" type="presOf" srcId="{A967A296-F050-4DA9-BCE0-33D3C4B2E35D}" destId="{FA0764F8-30F3-46BF-BD80-CD6066098D2D}" srcOrd="0" destOrd="4" presId="urn:microsoft.com/office/officeart/2005/8/layout/vList2"/>
    <dgm:cxn modelId="{8D7990EE-46CD-4D4B-BC42-41A5609377B7}" type="presParOf" srcId="{4CA3304E-34B0-47C4-9703-F915C5E46D49}" destId="{D881C21E-D978-4B68-8707-F32D2101A590}" srcOrd="0" destOrd="0" presId="urn:microsoft.com/office/officeart/2005/8/layout/vList2"/>
    <dgm:cxn modelId="{DD961041-88D2-4B77-A303-3EEFE5B4ABDF}" type="presParOf" srcId="{4CA3304E-34B0-47C4-9703-F915C5E46D49}" destId="{FA0764F8-30F3-46BF-BD80-CD6066098D2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D95C2E4-8190-4315-889C-C5E05101E744}"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it-IT"/>
        </a:p>
      </dgm:t>
    </dgm:pt>
    <dgm:pt modelId="{EE61A1F9-2EE8-4906-9D87-A3A8F95AAD75}">
      <dgm:prSet custT="1"/>
      <dgm:spPr>
        <a:ln w="28575" cap="rnd">
          <a:noFill/>
        </a:ln>
      </dgm:spPr>
      <dgm:t>
        <a:bodyPr/>
        <a:lstStyle/>
        <a:p>
          <a:pPr marL="88900" indent="-88900" rtl="0"/>
          <a:r>
            <a:rPr lang="it-IT" sz="1100" b="1" dirty="0" smtClean="0">
              <a:solidFill>
                <a:srgbClr val="002060"/>
              </a:solidFill>
            </a:rPr>
            <a:t>Assistente procedure e-procurement</a:t>
          </a:r>
          <a:endParaRPr lang="it-IT" sz="1100" b="1" dirty="0">
            <a:solidFill>
              <a:srgbClr val="002060"/>
            </a:solidFill>
          </a:endParaRPr>
        </a:p>
      </dgm:t>
    </dgm:pt>
    <dgm:pt modelId="{792F7AB8-B4EE-4963-97B0-AD6B814A459E}" type="parTrans" cxnId="{B1679369-F4A6-4E58-8A8E-E1C1371DB773}">
      <dgm:prSet/>
      <dgm:spPr/>
      <dgm:t>
        <a:bodyPr/>
        <a:lstStyle/>
        <a:p>
          <a:endParaRPr lang="it-IT"/>
        </a:p>
      </dgm:t>
    </dgm:pt>
    <dgm:pt modelId="{5974A428-AF05-45F3-AF96-0A451EECAA66}" type="sibTrans" cxnId="{B1679369-F4A6-4E58-8A8E-E1C1371DB773}">
      <dgm:prSet/>
      <dgm:spPr/>
      <dgm:t>
        <a:bodyPr/>
        <a:lstStyle/>
        <a:p>
          <a:endParaRPr lang="it-IT"/>
        </a:p>
      </dgm:t>
    </dgm:pt>
    <dgm:pt modelId="{473F082E-CCFF-4B43-B235-80078C23EA0E}">
      <dgm:prSet custT="1"/>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28575">
          <a:solidFill>
            <a:srgbClr val="0070C0"/>
          </a:solidFill>
        </a:ln>
        <a:scene3d>
          <a:camera prst="orthographicFront">
            <a:rot lat="0" lon="0" rev="0"/>
          </a:camera>
          <a:lightRig rig="threePt" dir="t">
            <a:rot lat="0" lon="0" rev="1200000"/>
          </a:lightRig>
        </a:scene3d>
        <a:sp3d>
          <a:bevelT w="63500" h="25400"/>
        </a:sp3d>
      </dgm:spPr>
      <dgm:t>
        <a:bodyPr/>
        <a:lstStyle/>
        <a:p>
          <a:pPr algn="ctr" rtl="0"/>
          <a:r>
            <a:rPr lang="en-GB" sz="1400" b="1" dirty="0" smtClean="0"/>
            <a:t>Supply Management</a:t>
          </a:r>
        </a:p>
        <a:p>
          <a:pPr algn="ctr" rtl="0"/>
          <a:r>
            <a:rPr lang="x-none" sz="1100" dirty="0" smtClean="0"/>
            <a:t>per la gestione delle attività di affidamento esterno e di relazionamento soprattutto con l’ecosistema ICT locale</a:t>
          </a:r>
          <a:r>
            <a:rPr lang="it-IT" sz="1100" dirty="0" smtClean="0"/>
            <a:t> e per </a:t>
          </a:r>
          <a:r>
            <a:rPr lang="x-none" sz="1100" dirty="0" smtClean="0"/>
            <a:t>pratica</a:t>
          </a:r>
          <a:r>
            <a:rPr lang="it-IT" sz="1100" dirty="0" smtClean="0"/>
            <a:t>re</a:t>
          </a:r>
          <a:r>
            <a:rPr lang="x-none" sz="1100" dirty="0" smtClean="0"/>
            <a:t> un’azione sistemica di spillover industriale.</a:t>
          </a:r>
          <a:endParaRPr lang="it-IT" sz="1100" b="1" dirty="0">
            <a:ln>
              <a:noFill/>
            </a:ln>
          </a:endParaRPr>
        </a:p>
      </dgm:t>
    </dgm:pt>
    <dgm:pt modelId="{7543F58E-E4E0-465C-BEF9-4C2E6ABB61F9}" type="sibTrans" cxnId="{80E94120-A1DC-481F-A3E3-EDB317CCE791}">
      <dgm:prSet/>
      <dgm:spPr/>
      <dgm:t>
        <a:bodyPr/>
        <a:lstStyle/>
        <a:p>
          <a:endParaRPr lang="it-IT"/>
        </a:p>
      </dgm:t>
    </dgm:pt>
    <dgm:pt modelId="{DD1A31D8-7B1C-4BA6-AB2F-407865B672B7}" type="parTrans" cxnId="{80E94120-A1DC-481F-A3E3-EDB317CCE791}">
      <dgm:prSet/>
      <dgm:spPr/>
      <dgm:t>
        <a:bodyPr/>
        <a:lstStyle/>
        <a:p>
          <a:endParaRPr lang="it-IT"/>
        </a:p>
      </dgm:t>
    </dgm:pt>
    <dgm:pt modelId="{07E22346-5D52-44D0-B283-2A464150C1A0}">
      <dgm:prSet custT="1"/>
      <dgm:spPr>
        <a:ln w="28575" cap="rnd">
          <a:noFill/>
        </a:ln>
      </dgm:spPr>
      <dgm:t>
        <a:bodyPr/>
        <a:lstStyle/>
        <a:p>
          <a:pPr marL="88900" indent="-88900" rtl="0"/>
          <a:endParaRPr lang="it-IT" sz="1100" b="1" dirty="0">
            <a:solidFill>
              <a:srgbClr val="002060"/>
            </a:solidFill>
          </a:endParaRPr>
        </a:p>
      </dgm:t>
    </dgm:pt>
    <dgm:pt modelId="{A10B5F90-99FC-401D-AC59-B8DA03F83352}" type="parTrans" cxnId="{E85CB22C-8071-440C-8456-73E4D1463040}">
      <dgm:prSet/>
      <dgm:spPr/>
      <dgm:t>
        <a:bodyPr/>
        <a:lstStyle/>
        <a:p>
          <a:endParaRPr lang="it-IT"/>
        </a:p>
      </dgm:t>
    </dgm:pt>
    <dgm:pt modelId="{53906B16-0146-4E43-B229-F0BADEE46612}" type="sibTrans" cxnId="{E85CB22C-8071-440C-8456-73E4D1463040}">
      <dgm:prSet/>
      <dgm:spPr/>
      <dgm:t>
        <a:bodyPr/>
        <a:lstStyle/>
        <a:p>
          <a:endParaRPr lang="it-IT"/>
        </a:p>
      </dgm:t>
    </dgm:pt>
    <dgm:pt modelId="{951820EB-690B-4C7F-B60F-FF54437760DD}">
      <dgm:prSet custT="1"/>
      <dgm:spPr/>
      <dgm:t>
        <a:bodyPr/>
        <a:lstStyle/>
        <a:p>
          <a:pPr rtl="0"/>
          <a:r>
            <a:rPr lang="it-IT" sz="1100" b="1" dirty="0" smtClean="0">
              <a:solidFill>
                <a:srgbClr val="002060"/>
              </a:solidFill>
            </a:rPr>
            <a:t>Esperto codice degli appalti e procedure di gara</a:t>
          </a:r>
          <a:endParaRPr lang="it-IT" sz="1100" b="1" dirty="0">
            <a:solidFill>
              <a:srgbClr val="002060"/>
            </a:solidFill>
          </a:endParaRPr>
        </a:p>
      </dgm:t>
    </dgm:pt>
    <dgm:pt modelId="{CA372458-E5B3-414B-B48F-22A53194CAB2}" type="parTrans" cxnId="{9F0EF3C3-2D2E-42BB-ACE3-688693E3ABC5}">
      <dgm:prSet/>
      <dgm:spPr/>
      <dgm:t>
        <a:bodyPr/>
        <a:lstStyle/>
        <a:p>
          <a:endParaRPr lang="it-IT"/>
        </a:p>
      </dgm:t>
    </dgm:pt>
    <dgm:pt modelId="{FC747877-7967-4BFB-B467-4D1C4DA72906}" type="sibTrans" cxnId="{9F0EF3C3-2D2E-42BB-ACE3-688693E3ABC5}">
      <dgm:prSet/>
      <dgm:spPr/>
      <dgm:t>
        <a:bodyPr/>
        <a:lstStyle/>
        <a:p>
          <a:endParaRPr lang="it-IT"/>
        </a:p>
      </dgm:t>
    </dgm:pt>
    <dgm:pt modelId="{17A78760-C389-4FA3-B70D-5885CCBE1BDE}">
      <dgm:prSet custT="1"/>
      <dgm:spPr/>
      <dgm:t>
        <a:bodyPr/>
        <a:lstStyle/>
        <a:p>
          <a:pPr rtl="0"/>
          <a:r>
            <a:rPr lang="en-GB" sz="1100" b="1" dirty="0" err="1" smtClean="0">
              <a:solidFill>
                <a:srgbClr val="002060"/>
              </a:solidFill>
            </a:rPr>
            <a:t>Specialista</a:t>
          </a:r>
          <a:r>
            <a:rPr lang="en-GB" sz="1100" b="1" dirty="0" smtClean="0">
              <a:solidFill>
                <a:srgbClr val="002060"/>
              </a:solidFill>
            </a:rPr>
            <a:t> di </a:t>
          </a:r>
          <a:r>
            <a:rPr lang="en-GB" sz="1100" b="1" dirty="0" err="1" smtClean="0">
              <a:solidFill>
                <a:srgbClr val="002060"/>
              </a:solidFill>
            </a:rPr>
            <a:t>Pratiche</a:t>
          </a:r>
          <a:r>
            <a:rPr lang="en-GB" sz="1100" b="1" dirty="0" smtClean="0">
              <a:solidFill>
                <a:srgbClr val="002060"/>
              </a:solidFill>
            </a:rPr>
            <a:t> </a:t>
          </a:r>
          <a:r>
            <a:rPr lang="en-GB" sz="1100" b="1" dirty="0" err="1" smtClean="0">
              <a:solidFill>
                <a:srgbClr val="002060"/>
              </a:solidFill>
            </a:rPr>
            <a:t>Legali</a:t>
          </a:r>
          <a:r>
            <a:rPr lang="en-GB" sz="1100" b="1" dirty="0" smtClean="0">
              <a:solidFill>
                <a:srgbClr val="002060"/>
              </a:solidFill>
            </a:rPr>
            <a:t> </a:t>
          </a:r>
          <a:endParaRPr lang="it-IT" sz="1100" b="1" dirty="0">
            <a:solidFill>
              <a:srgbClr val="002060"/>
            </a:solidFill>
          </a:endParaRPr>
        </a:p>
      </dgm:t>
    </dgm:pt>
    <dgm:pt modelId="{50FCB720-395D-4D5E-A995-50BD6A1F072D}" type="parTrans" cxnId="{E04AC0E9-241C-44BB-9D7A-29281E099351}">
      <dgm:prSet/>
      <dgm:spPr/>
      <dgm:t>
        <a:bodyPr/>
        <a:lstStyle/>
        <a:p>
          <a:endParaRPr lang="it-IT"/>
        </a:p>
      </dgm:t>
    </dgm:pt>
    <dgm:pt modelId="{1B08DC78-BFDB-4E57-9D29-526940DC4944}" type="sibTrans" cxnId="{E04AC0E9-241C-44BB-9D7A-29281E099351}">
      <dgm:prSet/>
      <dgm:spPr/>
      <dgm:t>
        <a:bodyPr/>
        <a:lstStyle/>
        <a:p>
          <a:endParaRPr lang="it-IT"/>
        </a:p>
      </dgm:t>
    </dgm:pt>
    <dgm:pt modelId="{9CBA15EC-A315-42ED-A64A-3009BA6E0C9E}">
      <dgm:prSet custT="1"/>
      <dgm:spPr/>
      <dgm:t>
        <a:bodyPr/>
        <a:lstStyle/>
        <a:p>
          <a:pPr rtl="0"/>
          <a:r>
            <a:rPr lang="it-IT" sz="1100" b="1" dirty="0" smtClean="0">
              <a:solidFill>
                <a:srgbClr val="002060"/>
              </a:solidFill>
            </a:rPr>
            <a:t>Specialista della Gestione Tecnica/Logistica del  Patrimonio Immobiliare </a:t>
          </a:r>
          <a:endParaRPr lang="it-IT" sz="1100" b="1" dirty="0">
            <a:solidFill>
              <a:srgbClr val="002060"/>
            </a:solidFill>
          </a:endParaRPr>
        </a:p>
      </dgm:t>
    </dgm:pt>
    <dgm:pt modelId="{47C9C6AB-BF27-4D4E-B4CF-B33F2823D778}" type="parTrans" cxnId="{B155977E-7528-4C9C-BB8F-1787488D774A}">
      <dgm:prSet/>
      <dgm:spPr/>
      <dgm:t>
        <a:bodyPr/>
        <a:lstStyle/>
        <a:p>
          <a:endParaRPr lang="it-IT"/>
        </a:p>
      </dgm:t>
    </dgm:pt>
    <dgm:pt modelId="{164CF165-B263-4CD5-A9F3-C0D1C7445FBC}" type="sibTrans" cxnId="{B155977E-7528-4C9C-BB8F-1787488D774A}">
      <dgm:prSet/>
      <dgm:spPr/>
      <dgm:t>
        <a:bodyPr/>
        <a:lstStyle/>
        <a:p>
          <a:endParaRPr lang="it-IT"/>
        </a:p>
      </dgm:t>
    </dgm:pt>
    <dgm:pt modelId="{A1DF96F1-8152-4CED-B527-CDCF986DE414}">
      <dgm:prSet custT="1"/>
      <dgm:spPr/>
      <dgm:t>
        <a:bodyPr/>
        <a:lstStyle/>
        <a:p>
          <a:pPr rtl="0"/>
          <a:r>
            <a:rPr lang="it-IT" sz="1100" b="1" dirty="0" smtClean="0">
              <a:solidFill>
                <a:srgbClr val="002060"/>
              </a:solidFill>
            </a:rPr>
            <a:t>Specialista di gestione dei contratti</a:t>
          </a:r>
          <a:endParaRPr lang="it-IT" sz="1100" b="1" dirty="0">
            <a:solidFill>
              <a:srgbClr val="002060"/>
            </a:solidFill>
          </a:endParaRPr>
        </a:p>
      </dgm:t>
    </dgm:pt>
    <dgm:pt modelId="{3A9266FD-A1FE-4904-ABE9-BB951238840D}" type="parTrans" cxnId="{6FBB66F1-3D0C-4320-8679-B1BB5DCE5250}">
      <dgm:prSet/>
      <dgm:spPr/>
      <dgm:t>
        <a:bodyPr/>
        <a:lstStyle/>
        <a:p>
          <a:endParaRPr lang="it-IT"/>
        </a:p>
      </dgm:t>
    </dgm:pt>
    <dgm:pt modelId="{DDBF551E-ECAB-4F66-89F8-C725E04AC4D4}" type="sibTrans" cxnId="{6FBB66F1-3D0C-4320-8679-B1BB5DCE5250}">
      <dgm:prSet/>
      <dgm:spPr/>
      <dgm:t>
        <a:bodyPr/>
        <a:lstStyle/>
        <a:p>
          <a:endParaRPr lang="it-IT"/>
        </a:p>
      </dgm:t>
    </dgm:pt>
    <dgm:pt modelId="{0FDDCF6F-9C14-452E-A047-58941EFE55C8}">
      <dgm:prSet custT="1"/>
      <dgm:spPr/>
      <dgm:t>
        <a:bodyPr/>
        <a:lstStyle/>
        <a:p>
          <a:pPr rtl="0"/>
          <a:r>
            <a:rPr lang="it-IT" sz="1100" b="1" smtClean="0">
              <a:solidFill>
                <a:srgbClr val="002060"/>
              </a:solidFill>
            </a:rPr>
            <a:t>Specialista di Approvvigionamento</a:t>
          </a:r>
          <a:endParaRPr lang="it-IT" sz="1100" b="1" dirty="0">
            <a:solidFill>
              <a:srgbClr val="002060"/>
            </a:solidFill>
          </a:endParaRPr>
        </a:p>
      </dgm:t>
    </dgm:pt>
    <dgm:pt modelId="{BE9E44B4-AB60-47DE-B057-EA2F0B7EB6F5}" type="parTrans" cxnId="{9809F1F7-DF97-4DB0-AB66-EFA6569FABAF}">
      <dgm:prSet/>
      <dgm:spPr/>
      <dgm:t>
        <a:bodyPr/>
        <a:lstStyle/>
        <a:p>
          <a:endParaRPr lang="it-IT"/>
        </a:p>
      </dgm:t>
    </dgm:pt>
    <dgm:pt modelId="{8A3DFA0B-AF63-46EC-81FD-727B43D9B953}" type="sibTrans" cxnId="{9809F1F7-DF97-4DB0-AB66-EFA6569FABAF}">
      <dgm:prSet/>
      <dgm:spPr/>
      <dgm:t>
        <a:bodyPr/>
        <a:lstStyle/>
        <a:p>
          <a:endParaRPr lang="it-IT"/>
        </a:p>
      </dgm:t>
    </dgm:pt>
    <dgm:pt modelId="{5D11E7CE-B471-4C15-853E-CDC61CC37785}">
      <dgm:prSet custT="1"/>
      <dgm:spPr/>
      <dgm:t>
        <a:bodyPr/>
        <a:lstStyle/>
        <a:p>
          <a:pPr rtl="0"/>
          <a:r>
            <a:rPr lang="it-IT" sz="1100" b="1" dirty="0" smtClean="0">
              <a:solidFill>
                <a:srgbClr val="002060"/>
              </a:solidFill>
            </a:rPr>
            <a:t>Specialista Amministrativo</a:t>
          </a:r>
          <a:endParaRPr lang="it-IT" sz="1100" b="1" dirty="0">
            <a:solidFill>
              <a:srgbClr val="002060"/>
            </a:solidFill>
          </a:endParaRPr>
        </a:p>
      </dgm:t>
    </dgm:pt>
    <dgm:pt modelId="{E3D60213-274B-461D-B052-97ADE23CF222}" type="parTrans" cxnId="{55CE3D87-4255-4EAD-B613-3D0A67420548}">
      <dgm:prSet/>
      <dgm:spPr/>
      <dgm:t>
        <a:bodyPr/>
        <a:lstStyle/>
        <a:p>
          <a:endParaRPr lang="it-IT"/>
        </a:p>
      </dgm:t>
    </dgm:pt>
    <dgm:pt modelId="{5BA56A8F-7A92-452D-B594-B7677B2A5FAA}" type="sibTrans" cxnId="{55CE3D87-4255-4EAD-B613-3D0A67420548}">
      <dgm:prSet/>
      <dgm:spPr/>
      <dgm:t>
        <a:bodyPr/>
        <a:lstStyle/>
        <a:p>
          <a:endParaRPr lang="it-IT"/>
        </a:p>
      </dgm:t>
    </dgm:pt>
    <dgm:pt modelId="{C005229A-F956-4441-A094-64E7CC182E55}">
      <dgm:prSet custT="1"/>
      <dgm:spPr/>
      <dgm:t>
        <a:bodyPr/>
        <a:lstStyle/>
        <a:p>
          <a:pPr rtl="0"/>
          <a:r>
            <a:rPr lang="it-IT" sz="1100" b="1" dirty="0" smtClean="0">
              <a:solidFill>
                <a:srgbClr val="002060"/>
              </a:solidFill>
            </a:rPr>
            <a:t>Assistente alla Gestione</a:t>
          </a:r>
          <a:endParaRPr lang="it-IT" sz="1100" b="1" dirty="0">
            <a:solidFill>
              <a:srgbClr val="002060"/>
            </a:solidFill>
          </a:endParaRPr>
        </a:p>
      </dgm:t>
    </dgm:pt>
    <dgm:pt modelId="{E20050E5-2A9A-4988-98DA-D46A08721862}" type="parTrans" cxnId="{40B6E943-8173-49E1-83B7-A3D1E244ED9A}">
      <dgm:prSet/>
      <dgm:spPr/>
      <dgm:t>
        <a:bodyPr/>
        <a:lstStyle/>
        <a:p>
          <a:endParaRPr lang="it-IT"/>
        </a:p>
      </dgm:t>
    </dgm:pt>
    <dgm:pt modelId="{8A76BB7B-A1FA-4CAA-B90F-7C40CE5A5BA6}" type="sibTrans" cxnId="{40B6E943-8173-49E1-83B7-A3D1E244ED9A}">
      <dgm:prSet/>
      <dgm:spPr/>
      <dgm:t>
        <a:bodyPr/>
        <a:lstStyle/>
        <a:p>
          <a:endParaRPr lang="it-IT"/>
        </a:p>
      </dgm:t>
    </dgm:pt>
    <dgm:pt modelId="{A50FCA20-2162-4AA8-8B8E-4B49EA100325}">
      <dgm:prSet custT="1"/>
      <dgm:spPr/>
      <dgm:t>
        <a:bodyPr/>
        <a:lstStyle/>
        <a:p>
          <a:pPr rtl="0"/>
          <a:r>
            <a:rPr lang="it-IT" sz="1100" b="1" dirty="0" smtClean="0">
              <a:solidFill>
                <a:srgbClr val="002060"/>
              </a:solidFill>
            </a:rPr>
            <a:t>Responsabile della Privacy</a:t>
          </a:r>
          <a:endParaRPr lang="it-IT" sz="1100" b="1" dirty="0">
            <a:solidFill>
              <a:srgbClr val="002060"/>
            </a:solidFill>
          </a:endParaRPr>
        </a:p>
      </dgm:t>
    </dgm:pt>
    <dgm:pt modelId="{7DCA7E20-6D27-4477-83D4-05D7D8031FA8}" type="parTrans" cxnId="{4F55D5C4-0993-4328-BBF1-52E287B55C38}">
      <dgm:prSet/>
      <dgm:spPr/>
      <dgm:t>
        <a:bodyPr/>
        <a:lstStyle/>
        <a:p>
          <a:endParaRPr lang="it-IT"/>
        </a:p>
      </dgm:t>
    </dgm:pt>
    <dgm:pt modelId="{5D6E060E-A306-4006-A5D3-09FFD9B1A6AE}" type="sibTrans" cxnId="{4F55D5C4-0993-4328-BBF1-52E287B55C38}">
      <dgm:prSet/>
      <dgm:spPr/>
      <dgm:t>
        <a:bodyPr/>
        <a:lstStyle/>
        <a:p>
          <a:endParaRPr lang="it-IT"/>
        </a:p>
      </dgm:t>
    </dgm:pt>
    <dgm:pt modelId="{4CA3304E-34B0-47C4-9703-F915C5E46D49}" type="pres">
      <dgm:prSet presAssocID="{4D95C2E4-8190-4315-889C-C5E05101E744}" presName="linear" presStyleCnt="0">
        <dgm:presLayoutVars>
          <dgm:animLvl val="lvl"/>
          <dgm:resizeHandles val="exact"/>
        </dgm:presLayoutVars>
      </dgm:prSet>
      <dgm:spPr/>
      <dgm:t>
        <a:bodyPr/>
        <a:lstStyle/>
        <a:p>
          <a:endParaRPr lang="it-IT"/>
        </a:p>
      </dgm:t>
    </dgm:pt>
    <dgm:pt modelId="{D881C21E-D978-4B68-8707-F32D2101A590}" type="pres">
      <dgm:prSet presAssocID="{473F082E-CCFF-4B43-B235-80078C23EA0E}" presName="parentText" presStyleLbl="node1" presStyleIdx="0" presStyleCnt="1" custScaleY="85821" custLinFactNeighborX="821" custLinFactNeighborY="1151">
        <dgm:presLayoutVars>
          <dgm:chMax val="0"/>
          <dgm:bulletEnabled val="1"/>
        </dgm:presLayoutVars>
      </dgm:prSet>
      <dgm:spPr/>
      <dgm:t>
        <a:bodyPr/>
        <a:lstStyle/>
        <a:p>
          <a:endParaRPr lang="it-IT"/>
        </a:p>
      </dgm:t>
    </dgm:pt>
    <dgm:pt modelId="{FA0764F8-30F3-46BF-BD80-CD6066098D2D}" type="pres">
      <dgm:prSet presAssocID="{473F082E-CCFF-4B43-B235-80078C23EA0E}" presName="childText" presStyleLbl="revTx" presStyleIdx="0" presStyleCnt="1" custScaleY="112051" custLinFactNeighborY="4796">
        <dgm:presLayoutVars>
          <dgm:bulletEnabled val="1"/>
        </dgm:presLayoutVars>
      </dgm:prSet>
      <dgm:spPr/>
      <dgm:t>
        <a:bodyPr/>
        <a:lstStyle/>
        <a:p>
          <a:endParaRPr lang="it-IT"/>
        </a:p>
      </dgm:t>
    </dgm:pt>
  </dgm:ptLst>
  <dgm:cxnLst>
    <dgm:cxn modelId="{80E94120-A1DC-481F-A3E3-EDB317CCE791}" srcId="{4D95C2E4-8190-4315-889C-C5E05101E744}" destId="{473F082E-CCFF-4B43-B235-80078C23EA0E}" srcOrd="0" destOrd="0" parTransId="{DD1A31D8-7B1C-4BA6-AB2F-407865B672B7}" sibTransId="{7543F58E-E4E0-465C-BEF9-4C2E6ABB61F9}"/>
    <dgm:cxn modelId="{B155977E-7528-4C9C-BB8F-1787488D774A}" srcId="{473F082E-CCFF-4B43-B235-80078C23EA0E}" destId="{9CBA15EC-A315-42ED-A64A-3009BA6E0C9E}" srcOrd="4" destOrd="0" parTransId="{47C9C6AB-BF27-4D4E-B4CF-B33F2823D778}" sibTransId="{164CF165-B263-4CD5-A9F3-C0D1C7445FBC}"/>
    <dgm:cxn modelId="{619B4D50-2869-4AA6-818D-B32D766392D8}" type="presOf" srcId="{17A78760-C389-4FA3-B70D-5885CCBE1BDE}" destId="{FA0764F8-30F3-46BF-BD80-CD6066098D2D}" srcOrd="0" destOrd="3" presId="urn:microsoft.com/office/officeart/2005/8/layout/vList2"/>
    <dgm:cxn modelId="{4A8BBF68-5664-4440-895B-1028B259B3C0}" type="presOf" srcId="{5D11E7CE-B471-4C15-853E-CDC61CC37785}" destId="{FA0764F8-30F3-46BF-BD80-CD6066098D2D}" srcOrd="0" destOrd="7" presId="urn:microsoft.com/office/officeart/2005/8/layout/vList2"/>
    <dgm:cxn modelId="{E85CB22C-8071-440C-8456-73E4D1463040}" srcId="{473F082E-CCFF-4B43-B235-80078C23EA0E}" destId="{07E22346-5D52-44D0-B283-2A464150C1A0}" srcOrd="0" destOrd="0" parTransId="{A10B5F90-99FC-401D-AC59-B8DA03F83352}" sibTransId="{53906B16-0146-4E43-B229-F0BADEE46612}"/>
    <dgm:cxn modelId="{6FBB66F1-3D0C-4320-8679-B1BB5DCE5250}" srcId="{473F082E-CCFF-4B43-B235-80078C23EA0E}" destId="{A1DF96F1-8152-4CED-B527-CDCF986DE414}" srcOrd="5" destOrd="0" parTransId="{3A9266FD-A1FE-4904-ABE9-BB951238840D}" sibTransId="{DDBF551E-ECAB-4F66-89F8-C725E04AC4D4}"/>
    <dgm:cxn modelId="{00E94FBE-2DB1-4CDF-BF20-B3280DE66B13}" type="presOf" srcId="{EE61A1F9-2EE8-4906-9D87-A3A8F95AAD75}" destId="{FA0764F8-30F3-46BF-BD80-CD6066098D2D}" srcOrd="0" destOrd="1" presId="urn:microsoft.com/office/officeart/2005/8/layout/vList2"/>
    <dgm:cxn modelId="{7BF1458B-DB7A-49CE-8D8D-DEB0DE14552E}" type="presOf" srcId="{A50FCA20-2162-4AA8-8B8E-4B49EA100325}" destId="{FA0764F8-30F3-46BF-BD80-CD6066098D2D}" srcOrd="0" destOrd="9" presId="urn:microsoft.com/office/officeart/2005/8/layout/vList2"/>
    <dgm:cxn modelId="{3B348EF5-4501-4C5C-901A-92C49AA6E699}" type="presOf" srcId="{A1DF96F1-8152-4CED-B527-CDCF986DE414}" destId="{FA0764F8-30F3-46BF-BD80-CD6066098D2D}" srcOrd="0" destOrd="5" presId="urn:microsoft.com/office/officeart/2005/8/layout/vList2"/>
    <dgm:cxn modelId="{C4B88F50-A242-45D2-BB27-29FA60EC0B26}" type="presOf" srcId="{473F082E-CCFF-4B43-B235-80078C23EA0E}" destId="{D881C21E-D978-4B68-8707-F32D2101A590}" srcOrd="0" destOrd="0" presId="urn:microsoft.com/office/officeart/2005/8/layout/vList2"/>
    <dgm:cxn modelId="{40B6E943-8173-49E1-83B7-A3D1E244ED9A}" srcId="{473F082E-CCFF-4B43-B235-80078C23EA0E}" destId="{C005229A-F956-4441-A094-64E7CC182E55}" srcOrd="8" destOrd="0" parTransId="{E20050E5-2A9A-4988-98DA-D46A08721862}" sibTransId="{8A76BB7B-A1FA-4CAA-B90F-7C40CE5A5BA6}"/>
    <dgm:cxn modelId="{FC93643C-C262-465E-946A-F7C0FF289D12}" type="presOf" srcId="{07E22346-5D52-44D0-B283-2A464150C1A0}" destId="{FA0764F8-30F3-46BF-BD80-CD6066098D2D}" srcOrd="0" destOrd="0" presId="urn:microsoft.com/office/officeart/2005/8/layout/vList2"/>
    <dgm:cxn modelId="{BDFB2115-55A3-448E-8303-2198FDEB3EC6}" type="presOf" srcId="{4D95C2E4-8190-4315-889C-C5E05101E744}" destId="{4CA3304E-34B0-47C4-9703-F915C5E46D49}" srcOrd="0" destOrd="0" presId="urn:microsoft.com/office/officeart/2005/8/layout/vList2"/>
    <dgm:cxn modelId="{9809F1F7-DF97-4DB0-AB66-EFA6569FABAF}" srcId="{473F082E-CCFF-4B43-B235-80078C23EA0E}" destId="{0FDDCF6F-9C14-452E-A047-58941EFE55C8}" srcOrd="6" destOrd="0" parTransId="{BE9E44B4-AB60-47DE-B057-EA2F0B7EB6F5}" sibTransId="{8A3DFA0B-AF63-46EC-81FD-727B43D9B953}"/>
    <dgm:cxn modelId="{D751CF17-9B37-47F8-9609-BF265233BE85}" type="presOf" srcId="{0FDDCF6F-9C14-452E-A047-58941EFE55C8}" destId="{FA0764F8-30F3-46BF-BD80-CD6066098D2D}" srcOrd="0" destOrd="6" presId="urn:microsoft.com/office/officeart/2005/8/layout/vList2"/>
    <dgm:cxn modelId="{9F0EF3C3-2D2E-42BB-ACE3-688693E3ABC5}" srcId="{473F082E-CCFF-4B43-B235-80078C23EA0E}" destId="{951820EB-690B-4C7F-B60F-FF54437760DD}" srcOrd="2" destOrd="0" parTransId="{CA372458-E5B3-414B-B48F-22A53194CAB2}" sibTransId="{FC747877-7967-4BFB-B467-4D1C4DA72906}"/>
    <dgm:cxn modelId="{4F55D5C4-0993-4328-BBF1-52E287B55C38}" srcId="{473F082E-CCFF-4B43-B235-80078C23EA0E}" destId="{A50FCA20-2162-4AA8-8B8E-4B49EA100325}" srcOrd="9" destOrd="0" parTransId="{7DCA7E20-6D27-4477-83D4-05D7D8031FA8}" sibTransId="{5D6E060E-A306-4006-A5D3-09FFD9B1A6AE}"/>
    <dgm:cxn modelId="{3BBAD04A-76B4-4124-A1E6-4046945B7624}" type="presOf" srcId="{951820EB-690B-4C7F-B60F-FF54437760DD}" destId="{FA0764F8-30F3-46BF-BD80-CD6066098D2D}" srcOrd="0" destOrd="2" presId="urn:microsoft.com/office/officeart/2005/8/layout/vList2"/>
    <dgm:cxn modelId="{6E903420-2AC9-421D-BD5B-BB8ACEFCA787}" type="presOf" srcId="{C005229A-F956-4441-A094-64E7CC182E55}" destId="{FA0764F8-30F3-46BF-BD80-CD6066098D2D}" srcOrd="0" destOrd="8" presId="urn:microsoft.com/office/officeart/2005/8/layout/vList2"/>
    <dgm:cxn modelId="{E04AC0E9-241C-44BB-9D7A-29281E099351}" srcId="{473F082E-CCFF-4B43-B235-80078C23EA0E}" destId="{17A78760-C389-4FA3-B70D-5885CCBE1BDE}" srcOrd="3" destOrd="0" parTransId="{50FCB720-395D-4D5E-A995-50BD6A1F072D}" sibTransId="{1B08DC78-BFDB-4E57-9D29-526940DC4944}"/>
    <dgm:cxn modelId="{B1679369-F4A6-4E58-8A8E-E1C1371DB773}" srcId="{473F082E-CCFF-4B43-B235-80078C23EA0E}" destId="{EE61A1F9-2EE8-4906-9D87-A3A8F95AAD75}" srcOrd="1" destOrd="0" parTransId="{792F7AB8-B4EE-4963-97B0-AD6B814A459E}" sibTransId="{5974A428-AF05-45F3-AF96-0A451EECAA66}"/>
    <dgm:cxn modelId="{55CE3D87-4255-4EAD-B613-3D0A67420548}" srcId="{473F082E-CCFF-4B43-B235-80078C23EA0E}" destId="{5D11E7CE-B471-4C15-853E-CDC61CC37785}" srcOrd="7" destOrd="0" parTransId="{E3D60213-274B-461D-B052-97ADE23CF222}" sibTransId="{5BA56A8F-7A92-452D-B594-B7677B2A5FAA}"/>
    <dgm:cxn modelId="{C65F66F0-E87A-4022-9EAF-E4F127D6D9A5}" type="presOf" srcId="{9CBA15EC-A315-42ED-A64A-3009BA6E0C9E}" destId="{FA0764F8-30F3-46BF-BD80-CD6066098D2D}" srcOrd="0" destOrd="4" presId="urn:microsoft.com/office/officeart/2005/8/layout/vList2"/>
    <dgm:cxn modelId="{0B08A5FD-B1CB-422E-B190-2C76E7939739}" type="presParOf" srcId="{4CA3304E-34B0-47C4-9703-F915C5E46D49}" destId="{D881C21E-D978-4B68-8707-F32D2101A590}" srcOrd="0" destOrd="0" presId="urn:microsoft.com/office/officeart/2005/8/layout/vList2"/>
    <dgm:cxn modelId="{66B6B4F9-6BC8-401C-94B6-4322CFA93B8B}" type="presParOf" srcId="{4CA3304E-34B0-47C4-9703-F915C5E46D49}" destId="{FA0764F8-30F3-46BF-BD80-CD6066098D2D}"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569F127-5006-4B85-8831-0091C45C513E}"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it-IT"/>
        </a:p>
      </dgm:t>
    </dgm:pt>
    <dgm:pt modelId="{C58EC8C2-16E9-45AF-8290-E18C2297DECE}">
      <dgm:prSet custT="1"/>
      <dgm:spPr>
        <a:gradFill flip="none" rotWithShape="0">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dgm:spPr>
      <dgm:t>
        <a:bodyPr/>
        <a:lstStyle/>
        <a:p>
          <a:pPr algn="ctr" rtl="0"/>
          <a:r>
            <a:rPr lang="it-IT" sz="1400" b="1" dirty="0" smtClean="0"/>
            <a:t>Knowledge Management</a:t>
          </a:r>
          <a:br>
            <a:rPr lang="it-IT" sz="1400" b="1" dirty="0" smtClean="0"/>
          </a:br>
          <a:r>
            <a:rPr lang="it-IT" sz="1100" dirty="0" smtClean="0"/>
            <a:t>per il</a:t>
          </a:r>
          <a:r>
            <a:rPr lang="x-none" sz="1100" dirty="0" smtClean="0"/>
            <a:t> project management e </a:t>
          </a:r>
          <a:r>
            <a:rPr lang="it-IT" sz="1100" dirty="0" smtClean="0"/>
            <a:t>l’</a:t>
          </a:r>
          <a:r>
            <a:rPr lang="x-none" sz="1100" dirty="0" smtClean="0"/>
            <a:t>assistenza strategica </a:t>
          </a:r>
          <a:endParaRPr lang="it-IT" sz="1100" b="1" dirty="0"/>
        </a:p>
      </dgm:t>
    </dgm:pt>
    <dgm:pt modelId="{9BBD4EEB-0C78-4454-A198-329AFD2151C0}" type="parTrans" cxnId="{1A498BC3-20EC-4289-9872-81F42CA1293D}">
      <dgm:prSet/>
      <dgm:spPr/>
      <dgm:t>
        <a:bodyPr/>
        <a:lstStyle/>
        <a:p>
          <a:endParaRPr lang="it-IT"/>
        </a:p>
      </dgm:t>
    </dgm:pt>
    <dgm:pt modelId="{6DF8422A-AC34-434A-A40D-E84E8A789BD5}" type="sibTrans" cxnId="{1A498BC3-20EC-4289-9872-81F42CA1293D}">
      <dgm:prSet/>
      <dgm:spPr/>
      <dgm:t>
        <a:bodyPr/>
        <a:lstStyle/>
        <a:p>
          <a:endParaRPr lang="it-IT"/>
        </a:p>
      </dgm:t>
    </dgm:pt>
    <dgm:pt modelId="{81088F51-F12A-4E86-9F79-8B0FEFCB0E9C}">
      <dgm:prSet custT="1"/>
      <dgm:spPr>
        <a:ln w="28575">
          <a:noFill/>
        </a:ln>
      </dgm:spPr>
      <dgm:t>
        <a:bodyPr/>
        <a:lstStyle/>
        <a:p>
          <a:pPr marL="88900" indent="-88900" rtl="0"/>
          <a:r>
            <a:rPr lang="it-IT" sz="1100" b="1" dirty="0" smtClean="0">
              <a:solidFill>
                <a:srgbClr val="002060"/>
              </a:solidFill>
            </a:rPr>
            <a:t>Specialista nell’area innovazione per la programmazione strategica regionale  </a:t>
          </a:r>
          <a:endParaRPr lang="it-IT" sz="1100" b="1" dirty="0">
            <a:solidFill>
              <a:srgbClr val="002060"/>
            </a:solidFill>
          </a:endParaRPr>
        </a:p>
      </dgm:t>
    </dgm:pt>
    <dgm:pt modelId="{0121D5A2-9787-46E0-B811-1430601FDBA7}" type="parTrans" cxnId="{1D253848-3574-432C-B951-DB79877D685E}">
      <dgm:prSet/>
      <dgm:spPr/>
      <dgm:t>
        <a:bodyPr/>
        <a:lstStyle/>
        <a:p>
          <a:endParaRPr lang="it-IT"/>
        </a:p>
      </dgm:t>
    </dgm:pt>
    <dgm:pt modelId="{9DABFAE6-A74F-4165-8201-E43F670848B3}" type="sibTrans" cxnId="{1D253848-3574-432C-B951-DB79877D685E}">
      <dgm:prSet/>
      <dgm:spPr/>
      <dgm:t>
        <a:bodyPr/>
        <a:lstStyle/>
        <a:p>
          <a:endParaRPr lang="it-IT"/>
        </a:p>
      </dgm:t>
    </dgm:pt>
    <dgm:pt modelId="{5631BBC4-05EC-4A16-86DA-C5F727C39874}">
      <dgm:prSet custT="1"/>
      <dgm:spPr>
        <a:ln w="28575">
          <a:noFill/>
        </a:ln>
      </dgm:spPr>
      <dgm:t>
        <a:bodyPr/>
        <a:lstStyle/>
        <a:p>
          <a:pPr marL="88900" indent="-88900" rtl="0"/>
          <a:r>
            <a:rPr lang="it-IT" sz="1100" b="1" dirty="0" smtClean="0">
              <a:solidFill>
                <a:srgbClr val="002060"/>
              </a:solidFill>
            </a:rPr>
            <a:t>Addetto nell’area innovazione per la programmazione strategica regionale</a:t>
          </a:r>
          <a:endParaRPr lang="it-IT" sz="1100" b="1" dirty="0">
            <a:solidFill>
              <a:srgbClr val="002060"/>
            </a:solidFill>
          </a:endParaRPr>
        </a:p>
      </dgm:t>
    </dgm:pt>
    <dgm:pt modelId="{D85E63EA-5A0B-4D34-B3CB-63DE1B5C5C26}" type="parTrans" cxnId="{22B80FD7-6CCA-4F12-8A83-58496811FD45}">
      <dgm:prSet/>
      <dgm:spPr/>
      <dgm:t>
        <a:bodyPr/>
        <a:lstStyle/>
        <a:p>
          <a:endParaRPr lang="it-IT"/>
        </a:p>
      </dgm:t>
    </dgm:pt>
    <dgm:pt modelId="{428CCCED-6233-4E66-883C-DD838CAE2916}" type="sibTrans" cxnId="{22B80FD7-6CCA-4F12-8A83-58496811FD45}">
      <dgm:prSet/>
      <dgm:spPr/>
      <dgm:t>
        <a:bodyPr/>
        <a:lstStyle/>
        <a:p>
          <a:endParaRPr lang="it-IT"/>
        </a:p>
      </dgm:t>
    </dgm:pt>
    <dgm:pt modelId="{EA447A2C-AE64-4E72-BA71-06A504BD9923}">
      <dgm:prSet custT="1"/>
      <dgm:spPr>
        <a:ln w="28575">
          <a:noFill/>
        </a:ln>
      </dgm:spPr>
      <dgm:t>
        <a:bodyPr/>
        <a:lstStyle/>
        <a:p>
          <a:pPr marL="88900" indent="-88900" rtl="0"/>
          <a:r>
            <a:rPr lang="it-IT" sz="1100" b="1" dirty="0" smtClean="0">
              <a:solidFill>
                <a:srgbClr val="002060"/>
              </a:solidFill>
            </a:rPr>
            <a:t>Project Manager di interventi pubblici a sostegno dell’innovazione</a:t>
          </a:r>
          <a:endParaRPr lang="it-IT" sz="1100" b="1" dirty="0">
            <a:solidFill>
              <a:srgbClr val="002060"/>
            </a:solidFill>
          </a:endParaRPr>
        </a:p>
      </dgm:t>
    </dgm:pt>
    <dgm:pt modelId="{A61AD6A7-0ED5-469D-897F-03765357B56B}" type="parTrans" cxnId="{932C2987-C6FC-4033-9397-77CD380C9D5E}">
      <dgm:prSet/>
      <dgm:spPr/>
      <dgm:t>
        <a:bodyPr/>
        <a:lstStyle/>
        <a:p>
          <a:endParaRPr lang="it-IT"/>
        </a:p>
      </dgm:t>
    </dgm:pt>
    <dgm:pt modelId="{C56C4DE8-0FE8-49A2-A5FD-9445B8777A66}" type="sibTrans" cxnId="{932C2987-C6FC-4033-9397-77CD380C9D5E}">
      <dgm:prSet/>
      <dgm:spPr/>
      <dgm:t>
        <a:bodyPr/>
        <a:lstStyle/>
        <a:p>
          <a:endParaRPr lang="it-IT"/>
        </a:p>
      </dgm:t>
    </dgm:pt>
    <dgm:pt modelId="{2AC4642E-7AAC-49F8-BB69-F64879DAD0E0}">
      <dgm:prSet custT="1"/>
      <dgm:spPr>
        <a:ln w="28575">
          <a:noFill/>
        </a:ln>
      </dgm:spPr>
      <dgm:t>
        <a:bodyPr/>
        <a:lstStyle/>
        <a:p>
          <a:pPr marL="88900" indent="-88900" rtl="0"/>
          <a:r>
            <a:rPr lang="it-IT" sz="1100" b="1" dirty="0" smtClean="0">
              <a:solidFill>
                <a:srgbClr val="002060"/>
              </a:solidFill>
            </a:rPr>
            <a:t>Specialista del Monitoraggio e controllo di interventi pubblici a sostegno dell’innovazione</a:t>
          </a:r>
          <a:endParaRPr lang="it-IT" sz="1100" b="1" dirty="0">
            <a:solidFill>
              <a:srgbClr val="002060"/>
            </a:solidFill>
          </a:endParaRPr>
        </a:p>
      </dgm:t>
    </dgm:pt>
    <dgm:pt modelId="{75A03594-58DB-4D6A-88C6-4ACA6B1A313A}" type="parTrans" cxnId="{39733118-187C-4ADF-8FB5-58ED9137403B}">
      <dgm:prSet/>
      <dgm:spPr/>
      <dgm:t>
        <a:bodyPr/>
        <a:lstStyle/>
        <a:p>
          <a:endParaRPr lang="it-IT"/>
        </a:p>
      </dgm:t>
    </dgm:pt>
    <dgm:pt modelId="{DA52DDF2-FE47-49A8-B55C-2D8A3A46184A}" type="sibTrans" cxnId="{39733118-187C-4ADF-8FB5-58ED9137403B}">
      <dgm:prSet/>
      <dgm:spPr/>
      <dgm:t>
        <a:bodyPr/>
        <a:lstStyle/>
        <a:p>
          <a:endParaRPr lang="it-IT"/>
        </a:p>
      </dgm:t>
    </dgm:pt>
    <dgm:pt modelId="{E5067CC8-465F-4F6E-9866-75F19847AB98}">
      <dgm:prSet custT="1"/>
      <dgm:spPr>
        <a:ln w="28575">
          <a:noFill/>
        </a:ln>
      </dgm:spPr>
      <dgm:t>
        <a:bodyPr/>
        <a:lstStyle/>
        <a:p>
          <a:pPr marL="88900" indent="-88900" rtl="0"/>
          <a:r>
            <a:rPr lang="it-IT" sz="1100" b="1" dirty="0" smtClean="0">
              <a:solidFill>
                <a:srgbClr val="002060"/>
              </a:solidFill>
            </a:rPr>
            <a:t>Addetto al Monitoraggio e controllo di interventi pubblici a sostegno dell’innovazione</a:t>
          </a:r>
          <a:endParaRPr lang="it-IT" sz="1100" b="1" dirty="0">
            <a:solidFill>
              <a:srgbClr val="002060"/>
            </a:solidFill>
          </a:endParaRPr>
        </a:p>
      </dgm:t>
    </dgm:pt>
    <dgm:pt modelId="{F55ABE88-8601-4DFF-B271-92AE73DADEEF}" type="parTrans" cxnId="{FCBD8449-C353-47F2-B0FB-C1A938C5CE2C}">
      <dgm:prSet/>
      <dgm:spPr/>
      <dgm:t>
        <a:bodyPr/>
        <a:lstStyle/>
        <a:p>
          <a:endParaRPr lang="it-IT"/>
        </a:p>
      </dgm:t>
    </dgm:pt>
    <dgm:pt modelId="{BE41EFAA-A14D-46D4-B8FE-AD9DBC81B792}" type="sibTrans" cxnId="{FCBD8449-C353-47F2-B0FB-C1A938C5CE2C}">
      <dgm:prSet/>
      <dgm:spPr/>
      <dgm:t>
        <a:bodyPr/>
        <a:lstStyle/>
        <a:p>
          <a:endParaRPr lang="it-IT"/>
        </a:p>
      </dgm:t>
    </dgm:pt>
    <dgm:pt modelId="{D18185C1-5ED3-4511-9C9A-4C986511F05C}">
      <dgm:prSet custT="1"/>
      <dgm:spPr>
        <a:ln w="28575">
          <a:noFill/>
        </a:ln>
      </dgm:spPr>
      <dgm:t>
        <a:bodyPr/>
        <a:lstStyle/>
        <a:p>
          <a:pPr marL="88900" indent="-88900" rtl="0"/>
          <a:r>
            <a:rPr lang="it-IT" sz="1100" b="1" dirty="0" smtClean="0">
              <a:solidFill>
                <a:srgbClr val="002060"/>
              </a:solidFill>
            </a:rPr>
            <a:t>Specialista di modelli di innovazione e progettazione su fondi nazioni e comunitari</a:t>
          </a:r>
          <a:endParaRPr lang="it-IT" sz="1100" b="1" dirty="0">
            <a:solidFill>
              <a:srgbClr val="002060"/>
            </a:solidFill>
          </a:endParaRPr>
        </a:p>
      </dgm:t>
    </dgm:pt>
    <dgm:pt modelId="{232EE2FB-B32B-4307-B467-B369F22C317E}" type="parTrans" cxnId="{8609D1C9-4E59-4D61-8D70-778082D9024A}">
      <dgm:prSet/>
      <dgm:spPr/>
      <dgm:t>
        <a:bodyPr/>
        <a:lstStyle/>
        <a:p>
          <a:endParaRPr lang="it-IT"/>
        </a:p>
      </dgm:t>
    </dgm:pt>
    <dgm:pt modelId="{26AB59A9-CDCA-42EA-B157-1580CCA37105}" type="sibTrans" cxnId="{8609D1C9-4E59-4D61-8D70-778082D9024A}">
      <dgm:prSet/>
      <dgm:spPr/>
      <dgm:t>
        <a:bodyPr/>
        <a:lstStyle/>
        <a:p>
          <a:endParaRPr lang="it-IT"/>
        </a:p>
      </dgm:t>
    </dgm:pt>
    <dgm:pt modelId="{D91B54E5-270A-4046-B42C-D9CB065686F2}">
      <dgm:prSet custT="1"/>
      <dgm:spPr>
        <a:ln w="28575">
          <a:noFill/>
        </a:ln>
      </dgm:spPr>
      <dgm:t>
        <a:bodyPr/>
        <a:lstStyle/>
        <a:p>
          <a:pPr marL="88900" indent="-88900" rtl="0"/>
          <a:r>
            <a:rPr lang="it-IT" sz="1100" b="1" dirty="0" smtClean="0">
              <a:solidFill>
                <a:srgbClr val="002060"/>
              </a:solidFill>
            </a:rPr>
            <a:t>Esperto di progettazione e management di attività di ricerca</a:t>
          </a:r>
          <a:endParaRPr lang="it-IT" sz="1100" b="1" dirty="0">
            <a:solidFill>
              <a:srgbClr val="002060"/>
            </a:solidFill>
          </a:endParaRPr>
        </a:p>
      </dgm:t>
    </dgm:pt>
    <dgm:pt modelId="{8B853814-5474-47DA-BE8E-9233A03764B2}" type="parTrans" cxnId="{58084646-C8BF-4D90-AE0F-DCF0F3BFB974}">
      <dgm:prSet/>
      <dgm:spPr/>
      <dgm:t>
        <a:bodyPr/>
        <a:lstStyle/>
        <a:p>
          <a:endParaRPr lang="it-IT"/>
        </a:p>
      </dgm:t>
    </dgm:pt>
    <dgm:pt modelId="{09901A3E-F6E3-4C1D-AC87-9495F4974628}" type="sibTrans" cxnId="{58084646-C8BF-4D90-AE0F-DCF0F3BFB974}">
      <dgm:prSet/>
      <dgm:spPr/>
      <dgm:t>
        <a:bodyPr/>
        <a:lstStyle/>
        <a:p>
          <a:endParaRPr lang="it-IT"/>
        </a:p>
      </dgm:t>
    </dgm:pt>
    <dgm:pt modelId="{B43DB64D-EBA0-4939-AFEF-602B6CC2E074}">
      <dgm:prSet custT="1"/>
      <dgm:spPr>
        <a:ln w="28575">
          <a:noFill/>
        </a:ln>
      </dgm:spPr>
      <dgm:t>
        <a:bodyPr/>
        <a:lstStyle/>
        <a:p>
          <a:pPr marL="88900" indent="-88900" rtl="0"/>
          <a:r>
            <a:rPr lang="it-IT" sz="1100" b="1" dirty="0" smtClean="0">
              <a:solidFill>
                <a:srgbClr val="002060"/>
              </a:solidFill>
            </a:rPr>
            <a:t>Specialista nello sviluppo di modelli di </a:t>
          </a:r>
          <a:r>
            <a:rPr lang="it-IT" sz="1100" b="1" dirty="0" err="1" smtClean="0">
              <a:solidFill>
                <a:srgbClr val="002060"/>
              </a:solidFill>
            </a:rPr>
            <a:t>smart</a:t>
          </a:r>
          <a:r>
            <a:rPr lang="it-IT" sz="1100" b="1" dirty="0" smtClean="0">
              <a:solidFill>
                <a:srgbClr val="002060"/>
              </a:solidFill>
            </a:rPr>
            <a:t> community</a:t>
          </a:r>
          <a:endParaRPr lang="it-IT" sz="1100" b="1" dirty="0">
            <a:solidFill>
              <a:srgbClr val="002060"/>
            </a:solidFill>
          </a:endParaRPr>
        </a:p>
      </dgm:t>
    </dgm:pt>
    <dgm:pt modelId="{894E968F-493B-4565-86A0-ECBF9846CC7E}" type="parTrans" cxnId="{4EC346D5-5930-4150-80B2-97CECE47E5F9}">
      <dgm:prSet/>
      <dgm:spPr/>
      <dgm:t>
        <a:bodyPr/>
        <a:lstStyle/>
        <a:p>
          <a:endParaRPr lang="it-IT"/>
        </a:p>
      </dgm:t>
    </dgm:pt>
    <dgm:pt modelId="{B48DEC82-90CA-42A0-BD81-4C371E20CFDF}" type="sibTrans" cxnId="{4EC346D5-5930-4150-80B2-97CECE47E5F9}">
      <dgm:prSet/>
      <dgm:spPr/>
      <dgm:t>
        <a:bodyPr/>
        <a:lstStyle/>
        <a:p>
          <a:endParaRPr lang="it-IT"/>
        </a:p>
      </dgm:t>
    </dgm:pt>
    <dgm:pt modelId="{338E7341-FA53-4091-A9CA-E7A3EA54F05B}">
      <dgm:prSet/>
      <dgm:spPr>
        <a:ln w="28575">
          <a:noFill/>
        </a:ln>
      </dgm:spPr>
      <dgm:t>
        <a:bodyPr/>
        <a:lstStyle/>
        <a:p>
          <a:pPr marL="57150" indent="0" rtl="0"/>
          <a:endParaRPr lang="it-IT" sz="800" dirty="0"/>
        </a:p>
      </dgm:t>
    </dgm:pt>
    <dgm:pt modelId="{28B8617D-6F6E-4D9D-AA18-766959123D23}" type="parTrans" cxnId="{2783D129-F163-4125-A070-4FE46F445FDE}">
      <dgm:prSet/>
      <dgm:spPr/>
      <dgm:t>
        <a:bodyPr/>
        <a:lstStyle/>
        <a:p>
          <a:endParaRPr lang="it-IT"/>
        </a:p>
      </dgm:t>
    </dgm:pt>
    <dgm:pt modelId="{27020601-9E77-4F21-B1FE-D94E63605412}" type="sibTrans" cxnId="{2783D129-F163-4125-A070-4FE46F445FDE}">
      <dgm:prSet/>
      <dgm:spPr/>
      <dgm:t>
        <a:bodyPr/>
        <a:lstStyle/>
        <a:p>
          <a:endParaRPr lang="it-IT"/>
        </a:p>
      </dgm:t>
    </dgm:pt>
    <dgm:pt modelId="{10A84513-41EA-4C30-8653-FA9BE48505B8}" type="pres">
      <dgm:prSet presAssocID="{F569F127-5006-4B85-8831-0091C45C513E}" presName="linear" presStyleCnt="0">
        <dgm:presLayoutVars>
          <dgm:animLvl val="lvl"/>
          <dgm:resizeHandles val="exact"/>
        </dgm:presLayoutVars>
      </dgm:prSet>
      <dgm:spPr/>
      <dgm:t>
        <a:bodyPr/>
        <a:lstStyle/>
        <a:p>
          <a:endParaRPr lang="it-IT"/>
        </a:p>
      </dgm:t>
    </dgm:pt>
    <dgm:pt modelId="{00B29549-D662-4290-B512-99EA28C8ABB5}" type="pres">
      <dgm:prSet presAssocID="{C58EC8C2-16E9-45AF-8290-E18C2297DECE}" presName="parentText" presStyleLbl="node1" presStyleIdx="0" presStyleCnt="1" custScaleY="186323" custLinFactNeighborX="-2587" custLinFactNeighborY="266">
        <dgm:presLayoutVars>
          <dgm:chMax val="0"/>
          <dgm:bulletEnabled val="1"/>
        </dgm:presLayoutVars>
      </dgm:prSet>
      <dgm:spPr/>
      <dgm:t>
        <a:bodyPr/>
        <a:lstStyle/>
        <a:p>
          <a:endParaRPr lang="it-IT"/>
        </a:p>
      </dgm:t>
    </dgm:pt>
    <dgm:pt modelId="{6739D77D-256D-405D-AD66-69B2EED69294}" type="pres">
      <dgm:prSet presAssocID="{C58EC8C2-16E9-45AF-8290-E18C2297DECE}" presName="childText" presStyleLbl="revTx" presStyleIdx="0" presStyleCnt="1" custScaleY="114878" custLinFactNeighborY="54104">
        <dgm:presLayoutVars>
          <dgm:bulletEnabled val="1"/>
        </dgm:presLayoutVars>
      </dgm:prSet>
      <dgm:spPr/>
      <dgm:t>
        <a:bodyPr/>
        <a:lstStyle/>
        <a:p>
          <a:endParaRPr lang="it-IT"/>
        </a:p>
      </dgm:t>
    </dgm:pt>
  </dgm:ptLst>
  <dgm:cxnLst>
    <dgm:cxn modelId="{859BB41E-8E96-46BA-AAA0-9BD59FDF9AEC}" type="presOf" srcId="{D18185C1-5ED3-4511-9C9A-4C986511F05C}" destId="{6739D77D-256D-405D-AD66-69B2EED69294}" srcOrd="0" destOrd="6" presId="urn:microsoft.com/office/officeart/2005/8/layout/vList2"/>
    <dgm:cxn modelId="{1A498BC3-20EC-4289-9872-81F42CA1293D}" srcId="{F569F127-5006-4B85-8831-0091C45C513E}" destId="{C58EC8C2-16E9-45AF-8290-E18C2297DECE}" srcOrd="0" destOrd="0" parTransId="{9BBD4EEB-0C78-4454-A198-329AFD2151C0}" sibTransId="{6DF8422A-AC34-434A-A40D-E84E8A789BD5}"/>
    <dgm:cxn modelId="{3C69E7E0-08C3-44AB-AE4B-0A3E54021C3C}" type="presOf" srcId="{338E7341-FA53-4091-A9CA-E7A3EA54F05B}" destId="{6739D77D-256D-405D-AD66-69B2EED69294}" srcOrd="0" destOrd="0" presId="urn:microsoft.com/office/officeart/2005/8/layout/vList2"/>
    <dgm:cxn modelId="{E5101D98-D75A-4070-AD98-D50883D0318D}" type="presOf" srcId="{5631BBC4-05EC-4A16-86DA-C5F727C39874}" destId="{6739D77D-256D-405D-AD66-69B2EED69294}" srcOrd="0" destOrd="2" presId="urn:microsoft.com/office/officeart/2005/8/layout/vList2"/>
    <dgm:cxn modelId="{C28E0E46-7DFE-4235-999A-CBC0A04EBE8B}" type="presOf" srcId="{81088F51-F12A-4E86-9F79-8B0FEFCB0E9C}" destId="{6739D77D-256D-405D-AD66-69B2EED69294}" srcOrd="0" destOrd="1" presId="urn:microsoft.com/office/officeart/2005/8/layout/vList2"/>
    <dgm:cxn modelId="{22B80FD7-6CCA-4F12-8A83-58496811FD45}" srcId="{C58EC8C2-16E9-45AF-8290-E18C2297DECE}" destId="{5631BBC4-05EC-4A16-86DA-C5F727C39874}" srcOrd="2" destOrd="0" parTransId="{D85E63EA-5A0B-4D34-B3CB-63DE1B5C5C26}" sibTransId="{428CCCED-6233-4E66-883C-DD838CAE2916}"/>
    <dgm:cxn modelId="{1D253848-3574-432C-B951-DB79877D685E}" srcId="{C58EC8C2-16E9-45AF-8290-E18C2297DECE}" destId="{81088F51-F12A-4E86-9F79-8B0FEFCB0E9C}" srcOrd="1" destOrd="0" parTransId="{0121D5A2-9787-46E0-B811-1430601FDBA7}" sibTransId="{9DABFAE6-A74F-4165-8201-E43F670848B3}"/>
    <dgm:cxn modelId="{8349F861-ED6E-44F1-BFA1-176B2F5066CF}" type="presOf" srcId="{EA447A2C-AE64-4E72-BA71-06A504BD9923}" destId="{6739D77D-256D-405D-AD66-69B2EED69294}" srcOrd="0" destOrd="3" presId="urn:microsoft.com/office/officeart/2005/8/layout/vList2"/>
    <dgm:cxn modelId="{2783D129-F163-4125-A070-4FE46F445FDE}" srcId="{C58EC8C2-16E9-45AF-8290-E18C2297DECE}" destId="{338E7341-FA53-4091-A9CA-E7A3EA54F05B}" srcOrd="0" destOrd="0" parTransId="{28B8617D-6F6E-4D9D-AA18-766959123D23}" sibTransId="{27020601-9E77-4F21-B1FE-D94E63605412}"/>
    <dgm:cxn modelId="{831252CC-8CC0-4A32-96C3-F504956C2499}" type="presOf" srcId="{B43DB64D-EBA0-4939-AFEF-602B6CC2E074}" destId="{6739D77D-256D-405D-AD66-69B2EED69294}" srcOrd="0" destOrd="8" presId="urn:microsoft.com/office/officeart/2005/8/layout/vList2"/>
    <dgm:cxn modelId="{FCBD8449-C353-47F2-B0FB-C1A938C5CE2C}" srcId="{C58EC8C2-16E9-45AF-8290-E18C2297DECE}" destId="{E5067CC8-465F-4F6E-9866-75F19847AB98}" srcOrd="5" destOrd="0" parTransId="{F55ABE88-8601-4DFF-B271-92AE73DADEEF}" sibTransId="{BE41EFAA-A14D-46D4-B8FE-AD9DBC81B792}"/>
    <dgm:cxn modelId="{7F9510CF-F535-4455-B34D-188587B458F2}" type="presOf" srcId="{F569F127-5006-4B85-8831-0091C45C513E}" destId="{10A84513-41EA-4C30-8653-FA9BE48505B8}" srcOrd="0" destOrd="0" presId="urn:microsoft.com/office/officeart/2005/8/layout/vList2"/>
    <dgm:cxn modelId="{4EC346D5-5930-4150-80B2-97CECE47E5F9}" srcId="{C58EC8C2-16E9-45AF-8290-E18C2297DECE}" destId="{B43DB64D-EBA0-4939-AFEF-602B6CC2E074}" srcOrd="8" destOrd="0" parTransId="{894E968F-493B-4565-86A0-ECBF9846CC7E}" sibTransId="{B48DEC82-90CA-42A0-BD81-4C371E20CFDF}"/>
    <dgm:cxn modelId="{39733118-187C-4ADF-8FB5-58ED9137403B}" srcId="{C58EC8C2-16E9-45AF-8290-E18C2297DECE}" destId="{2AC4642E-7AAC-49F8-BB69-F64879DAD0E0}" srcOrd="4" destOrd="0" parTransId="{75A03594-58DB-4D6A-88C6-4ACA6B1A313A}" sibTransId="{DA52DDF2-FE47-49A8-B55C-2D8A3A46184A}"/>
    <dgm:cxn modelId="{82A61C1D-AD2D-4099-B1BD-5A1447143A59}" type="presOf" srcId="{D91B54E5-270A-4046-B42C-D9CB065686F2}" destId="{6739D77D-256D-405D-AD66-69B2EED69294}" srcOrd="0" destOrd="7" presId="urn:microsoft.com/office/officeart/2005/8/layout/vList2"/>
    <dgm:cxn modelId="{58084646-C8BF-4D90-AE0F-DCF0F3BFB974}" srcId="{C58EC8C2-16E9-45AF-8290-E18C2297DECE}" destId="{D91B54E5-270A-4046-B42C-D9CB065686F2}" srcOrd="7" destOrd="0" parTransId="{8B853814-5474-47DA-BE8E-9233A03764B2}" sibTransId="{09901A3E-F6E3-4C1D-AC87-9495F4974628}"/>
    <dgm:cxn modelId="{C3457F43-AAED-4DBB-B458-1D8E83FEBABA}" type="presOf" srcId="{E5067CC8-465F-4F6E-9866-75F19847AB98}" destId="{6739D77D-256D-405D-AD66-69B2EED69294}" srcOrd="0" destOrd="5" presId="urn:microsoft.com/office/officeart/2005/8/layout/vList2"/>
    <dgm:cxn modelId="{63F59B47-2511-451A-B15C-B29CBBF3BE81}" type="presOf" srcId="{2AC4642E-7AAC-49F8-BB69-F64879DAD0E0}" destId="{6739D77D-256D-405D-AD66-69B2EED69294}" srcOrd="0" destOrd="4" presId="urn:microsoft.com/office/officeart/2005/8/layout/vList2"/>
    <dgm:cxn modelId="{8609D1C9-4E59-4D61-8D70-778082D9024A}" srcId="{C58EC8C2-16E9-45AF-8290-E18C2297DECE}" destId="{D18185C1-5ED3-4511-9C9A-4C986511F05C}" srcOrd="6" destOrd="0" parTransId="{232EE2FB-B32B-4307-B467-B369F22C317E}" sibTransId="{26AB59A9-CDCA-42EA-B157-1580CCA37105}"/>
    <dgm:cxn modelId="{DA32796A-8BB0-4FEB-A70C-60DC7FCE90A8}" type="presOf" srcId="{C58EC8C2-16E9-45AF-8290-E18C2297DECE}" destId="{00B29549-D662-4290-B512-99EA28C8ABB5}" srcOrd="0" destOrd="0" presId="urn:microsoft.com/office/officeart/2005/8/layout/vList2"/>
    <dgm:cxn modelId="{932C2987-C6FC-4033-9397-77CD380C9D5E}" srcId="{C58EC8C2-16E9-45AF-8290-E18C2297DECE}" destId="{EA447A2C-AE64-4E72-BA71-06A504BD9923}" srcOrd="3" destOrd="0" parTransId="{A61AD6A7-0ED5-469D-897F-03765357B56B}" sibTransId="{C56C4DE8-0FE8-49A2-A5FD-9445B8777A66}"/>
    <dgm:cxn modelId="{1A999E8A-915C-4148-AF20-39D9293795FB}" type="presParOf" srcId="{10A84513-41EA-4C30-8653-FA9BE48505B8}" destId="{00B29549-D662-4290-B512-99EA28C8ABB5}" srcOrd="0" destOrd="0" presId="urn:microsoft.com/office/officeart/2005/8/layout/vList2"/>
    <dgm:cxn modelId="{04CBE822-7926-496A-80E3-4BEF9CF4CC7F}" type="presParOf" srcId="{10A84513-41EA-4C30-8653-FA9BE48505B8}" destId="{6739D77D-256D-405D-AD66-69B2EED6929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83D2815-489D-472C-8477-588151FD28AB}"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it-IT"/>
        </a:p>
      </dgm:t>
    </dgm:pt>
    <dgm:pt modelId="{B0E4B39E-0163-4FED-8AC7-0D9D78065E11}">
      <dgm:prSet custT="1"/>
      <dgm:spPr>
        <a:gradFill flip="none" rotWithShape="0">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dgm:spPr>
      <dgm:t>
        <a:bodyPr/>
        <a:lstStyle/>
        <a:p>
          <a:pPr algn="ctr" rtl="0"/>
          <a:r>
            <a:rPr lang="it-IT" sz="1400" b="1" dirty="0" smtClean="0"/>
            <a:t>Technical Management</a:t>
          </a:r>
        </a:p>
        <a:p>
          <a:pPr algn="ctr" rtl="0"/>
          <a:r>
            <a:rPr lang="it-IT" sz="1100" dirty="0" smtClean="0"/>
            <a:t>per la gestione del</a:t>
          </a:r>
          <a:r>
            <a:rPr lang="x-none" sz="1100" dirty="0" smtClean="0"/>
            <a:t>le attività operative di natura tecnica</a:t>
          </a:r>
          <a:r>
            <a:rPr lang="it-IT" sz="1100" dirty="0" smtClean="0"/>
            <a:t>,</a:t>
          </a:r>
          <a:r>
            <a:rPr lang="x-none" sz="1100" dirty="0" smtClean="0"/>
            <a:t> project management e assistenza strategica</a:t>
          </a:r>
          <a:endParaRPr lang="it-IT" sz="1100" b="1" dirty="0"/>
        </a:p>
      </dgm:t>
    </dgm:pt>
    <dgm:pt modelId="{B66120E0-A8F8-424B-80F5-AE06C0572CDE}" type="parTrans" cxnId="{D251B59F-35D1-4413-BFD5-97BDFDCE4D09}">
      <dgm:prSet/>
      <dgm:spPr/>
      <dgm:t>
        <a:bodyPr/>
        <a:lstStyle/>
        <a:p>
          <a:endParaRPr lang="it-IT"/>
        </a:p>
      </dgm:t>
    </dgm:pt>
    <dgm:pt modelId="{C31CD4CC-806C-4DD8-9A05-9D06EE5FC5D6}" type="sibTrans" cxnId="{D251B59F-35D1-4413-BFD5-97BDFDCE4D09}">
      <dgm:prSet/>
      <dgm:spPr/>
      <dgm:t>
        <a:bodyPr/>
        <a:lstStyle/>
        <a:p>
          <a:endParaRPr lang="it-IT"/>
        </a:p>
      </dgm:t>
    </dgm:pt>
    <dgm:pt modelId="{B1C31670-0DF5-41CC-931D-DC93F900986F}">
      <dgm:prSet custT="1"/>
      <dgm:spPr>
        <a:ln w="28575">
          <a:noFill/>
        </a:ln>
      </dgm:spPr>
      <dgm:t>
        <a:bodyPr/>
        <a:lstStyle/>
        <a:p>
          <a:pPr marL="88900" indent="-88900" rtl="0"/>
          <a:r>
            <a:rPr lang="it-IT" sz="1100" b="1" dirty="0" smtClean="0">
              <a:solidFill>
                <a:srgbClr val="002060"/>
              </a:solidFill>
            </a:rPr>
            <a:t>Gestore di Sistemi Informativi</a:t>
          </a:r>
          <a:endParaRPr lang="it-IT" sz="1100" b="1" dirty="0">
            <a:solidFill>
              <a:srgbClr val="002060"/>
            </a:solidFill>
          </a:endParaRPr>
        </a:p>
      </dgm:t>
    </dgm:pt>
    <dgm:pt modelId="{360C1325-C9E3-42F1-9EA0-AFC7799C1342}" type="parTrans" cxnId="{FE363A79-DAED-4A00-BE79-4DC9A74E8FE5}">
      <dgm:prSet/>
      <dgm:spPr/>
      <dgm:t>
        <a:bodyPr/>
        <a:lstStyle/>
        <a:p>
          <a:endParaRPr lang="it-IT"/>
        </a:p>
      </dgm:t>
    </dgm:pt>
    <dgm:pt modelId="{B7646676-184F-4608-953A-5CB598CDE6C6}" type="sibTrans" cxnId="{FE363A79-DAED-4A00-BE79-4DC9A74E8FE5}">
      <dgm:prSet/>
      <dgm:spPr/>
      <dgm:t>
        <a:bodyPr/>
        <a:lstStyle/>
        <a:p>
          <a:endParaRPr lang="it-IT"/>
        </a:p>
      </dgm:t>
    </dgm:pt>
    <dgm:pt modelId="{888E2054-76DE-40E9-8A6A-B6B567C7CA9A}">
      <dgm:prSet custT="1"/>
      <dgm:spPr>
        <a:ln w="28575">
          <a:noFill/>
        </a:ln>
      </dgm:spPr>
      <dgm:t>
        <a:bodyPr/>
        <a:lstStyle/>
        <a:p>
          <a:pPr marL="88900" indent="-88900" rtl="0"/>
          <a:r>
            <a:rPr lang="it-IT" sz="1100" b="1" dirty="0" smtClean="0">
              <a:solidFill>
                <a:srgbClr val="002060"/>
              </a:solidFill>
            </a:rPr>
            <a:t>Gestore di Progetti e Servizi Infotelematici</a:t>
          </a:r>
          <a:endParaRPr lang="it-IT" sz="1100" b="1" dirty="0">
            <a:solidFill>
              <a:srgbClr val="002060"/>
            </a:solidFill>
          </a:endParaRPr>
        </a:p>
      </dgm:t>
    </dgm:pt>
    <dgm:pt modelId="{03C9F5D8-DB9F-4661-B1C7-B91BDB2B876D}" type="parTrans" cxnId="{29C1D97D-5BB3-4719-B245-FF30898393BA}">
      <dgm:prSet/>
      <dgm:spPr/>
      <dgm:t>
        <a:bodyPr/>
        <a:lstStyle/>
        <a:p>
          <a:endParaRPr lang="it-IT"/>
        </a:p>
      </dgm:t>
    </dgm:pt>
    <dgm:pt modelId="{30C8750B-7134-46A9-84BB-4B7A9EA4365A}" type="sibTrans" cxnId="{29C1D97D-5BB3-4719-B245-FF30898393BA}">
      <dgm:prSet/>
      <dgm:spPr/>
      <dgm:t>
        <a:bodyPr/>
        <a:lstStyle/>
        <a:p>
          <a:endParaRPr lang="it-IT"/>
        </a:p>
      </dgm:t>
    </dgm:pt>
    <dgm:pt modelId="{7247A36D-0B61-45AD-8504-D51E207558BF}">
      <dgm:prSet custT="1"/>
      <dgm:spPr>
        <a:ln w="28575">
          <a:noFill/>
        </a:ln>
      </dgm:spPr>
      <dgm:t>
        <a:bodyPr/>
        <a:lstStyle/>
        <a:p>
          <a:pPr marL="88900" indent="-88900" rtl="0"/>
          <a:r>
            <a:rPr lang="it-IT" sz="1100" b="1" dirty="0" smtClean="0">
              <a:solidFill>
                <a:srgbClr val="002060"/>
              </a:solidFill>
            </a:rPr>
            <a:t>Analista di Sistemi Informativi</a:t>
          </a:r>
          <a:endParaRPr lang="it-IT" sz="1100" b="1" dirty="0">
            <a:solidFill>
              <a:srgbClr val="002060"/>
            </a:solidFill>
          </a:endParaRPr>
        </a:p>
      </dgm:t>
    </dgm:pt>
    <dgm:pt modelId="{ED0AD051-F97A-4AF7-94F4-33E5BD07EC86}" type="parTrans" cxnId="{B1662DD4-B7A1-44F3-ABF0-676083FF5836}">
      <dgm:prSet/>
      <dgm:spPr/>
      <dgm:t>
        <a:bodyPr/>
        <a:lstStyle/>
        <a:p>
          <a:endParaRPr lang="it-IT"/>
        </a:p>
      </dgm:t>
    </dgm:pt>
    <dgm:pt modelId="{081A3C15-F98E-4747-A37D-BCFB18D54DC7}" type="sibTrans" cxnId="{B1662DD4-B7A1-44F3-ABF0-676083FF5836}">
      <dgm:prSet/>
      <dgm:spPr/>
      <dgm:t>
        <a:bodyPr/>
        <a:lstStyle/>
        <a:p>
          <a:endParaRPr lang="it-IT"/>
        </a:p>
      </dgm:t>
    </dgm:pt>
    <dgm:pt modelId="{CB5F2722-F0FF-4F83-945F-77C3D20F366F}">
      <dgm:prSet custT="1"/>
      <dgm:spPr>
        <a:ln w="28575">
          <a:noFill/>
        </a:ln>
      </dgm:spPr>
      <dgm:t>
        <a:bodyPr/>
        <a:lstStyle/>
        <a:p>
          <a:pPr marL="88900" indent="-88900" rtl="0"/>
          <a:r>
            <a:rPr lang="it-IT" sz="1100" b="1" dirty="0" smtClean="0">
              <a:solidFill>
                <a:srgbClr val="002060"/>
              </a:solidFill>
            </a:rPr>
            <a:t>Analista di business</a:t>
          </a:r>
          <a:endParaRPr lang="it-IT" sz="1100" b="1" dirty="0">
            <a:solidFill>
              <a:srgbClr val="002060"/>
            </a:solidFill>
          </a:endParaRPr>
        </a:p>
      </dgm:t>
    </dgm:pt>
    <dgm:pt modelId="{A3528477-DEF2-41D5-B93F-F8E5BC591095}" type="parTrans" cxnId="{D35DA200-7284-46C2-9670-D78BFF6D602B}">
      <dgm:prSet/>
      <dgm:spPr/>
      <dgm:t>
        <a:bodyPr/>
        <a:lstStyle/>
        <a:p>
          <a:endParaRPr lang="it-IT"/>
        </a:p>
      </dgm:t>
    </dgm:pt>
    <dgm:pt modelId="{708FCC29-662A-4B16-B1F0-11B0E5CFF9EE}" type="sibTrans" cxnId="{D35DA200-7284-46C2-9670-D78BFF6D602B}">
      <dgm:prSet/>
      <dgm:spPr/>
      <dgm:t>
        <a:bodyPr/>
        <a:lstStyle/>
        <a:p>
          <a:endParaRPr lang="it-IT"/>
        </a:p>
      </dgm:t>
    </dgm:pt>
    <dgm:pt modelId="{4FDACFB0-38B4-46D2-BAC9-5375BC31A8A2}">
      <dgm:prSet custT="1"/>
      <dgm:spPr>
        <a:ln w="28575">
          <a:noFill/>
        </a:ln>
      </dgm:spPr>
      <dgm:t>
        <a:bodyPr/>
        <a:lstStyle/>
        <a:p>
          <a:pPr marL="88900" indent="-88900" rtl="0"/>
          <a:r>
            <a:rPr lang="it-IT" sz="1100" b="1" dirty="0" smtClean="0">
              <a:solidFill>
                <a:srgbClr val="002060"/>
              </a:solidFill>
            </a:rPr>
            <a:t>Analista Programmatore</a:t>
          </a:r>
          <a:endParaRPr lang="it-IT" sz="1100" b="1" dirty="0">
            <a:solidFill>
              <a:srgbClr val="002060"/>
            </a:solidFill>
          </a:endParaRPr>
        </a:p>
      </dgm:t>
    </dgm:pt>
    <dgm:pt modelId="{3D141F39-919C-4955-85BD-D572D251C006}" type="parTrans" cxnId="{93A6D68B-151E-4E4B-B674-2C7E19D8E175}">
      <dgm:prSet/>
      <dgm:spPr/>
      <dgm:t>
        <a:bodyPr/>
        <a:lstStyle/>
        <a:p>
          <a:endParaRPr lang="it-IT"/>
        </a:p>
      </dgm:t>
    </dgm:pt>
    <dgm:pt modelId="{96FE1359-852D-40C9-BCAA-1A9672CE5067}" type="sibTrans" cxnId="{93A6D68B-151E-4E4B-B674-2C7E19D8E175}">
      <dgm:prSet/>
      <dgm:spPr/>
      <dgm:t>
        <a:bodyPr/>
        <a:lstStyle/>
        <a:p>
          <a:endParaRPr lang="it-IT"/>
        </a:p>
      </dgm:t>
    </dgm:pt>
    <dgm:pt modelId="{59AE6D44-C35A-48A2-9F83-DD9067BBA65B}">
      <dgm:prSet custT="1"/>
      <dgm:spPr>
        <a:ln w="28575">
          <a:noFill/>
        </a:ln>
      </dgm:spPr>
      <dgm:t>
        <a:bodyPr/>
        <a:lstStyle/>
        <a:p>
          <a:pPr marL="88900" indent="-88900" rtl="0"/>
          <a:r>
            <a:rPr lang="it-IT" sz="1100" b="1" dirty="0" smtClean="0">
              <a:solidFill>
                <a:srgbClr val="002060"/>
              </a:solidFill>
            </a:rPr>
            <a:t>Tecnico di Collaudo e Integrazione di Sistemi</a:t>
          </a:r>
          <a:endParaRPr lang="it-IT" sz="1100" b="1" dirty="0">
            <a:solidFill>
              <a:srgbClr val="002060"/>
            </a:solidFill>
          </a:endParaRPr>
        </a:p>
      </dgm:t>
    </dgm:pt>
    <dgm:pt modelId="{E20A6319-5E38-4403-908C-4D1CDC5F83E2}" type="parTrans" cxnId="{402B369D-2D69-4D1E-A6B3-277D126E2127}">
      <dgm:prSet/>
      <dgm:spPr/>
      <dgm:t>
        <a:bodyPr/>
        <a:lstStyle/>
        <a:p>
          <a:endParaRPr lang="it-IT"/>
        </a:p>
      </dgm:t>
    </dgm:pt>
    <dgm:pt modelId="{B9BEA9BF-FFA9-4DCD-8CEB-B71D20076A66}" type="sibTrans" cxnId="{402B369D-2D69-4D1E-A6B3-277D126E2127}">
      <dgm:prSet/>
      <dgm:spPr/>
      <dgm:t>
        <a:bodyPr/>
        <a:lstStyle/>
        <a:p>
          <a:endParaRPr lang="it-IT"/>
        </a:p>
      </dgm:t>
    </dgm:pt>
    <dgm:pt modelId="{5AC029A9-D1AB-4466-9E0B-D8B7E4220503}">
      <dgm:prSet custT="1"/>
      <dgm:spPr>
        <a:ln w="28575">
          <a:noFill/>
        </a:ln>
      </dgm:spPr>
      <dgm:t>
        <a:bodyPr/>
        <a:lstStyle/>
        <a:p>
          <a:pPr marL="88900" indent="-88900" rtl="0"/>
          <a:r>
            <a:rPr lang="it-IT" sz="1100" b="1" dirty="0" smtClean="0">
              <a:solidFill>
                <a:srgbClr val="002060"/>
              </a:solidFill>
            </a:rPr>
            <a:t>Esperto di Applicazioni Web e Multimediali</a:t>
          </a:r>
          <a:endParaRPr lang="it-IT" sz="1100" b="1" dirty="0">
            <a:solidFill>
              <a:srgbClr val="002060"/>
            </a:solidFill>
          </a:endParaRPr>
        </a:p>
      </dgm:t>
    </dgm:pt>
    <dgm:pt modelId="{87DCEF11-9EEE-4304-90C0-C0EA83845C8C}" type="parTrans" cxnId="{85027ACE-0421-421E-BD75-A9D4F8713EF6}">
      <dgm:prSet/>
      <dgm:spPr/>
      <dgm:t>
        <a:bodyPr/>
        <a:lstStyle/>
        <a:p>
          <a:endParaRPr lang="it-IT"/>
        </a:p>
      </dgm:t>
    </dgm:pt>
    <dgm:pt modelId="{5EB8A51B-645F-4A5C-8F79-B61F58D5E32E}" type="sibTrans" cxnId="{85027ACE-0421-421E-BD75-A9D4F8713EF6}">
      <dgm:prSet/>
      <dgm:spPr/>
      <dgm:t>
        <a:bodyPr/>
        <a:lstStyle/>
        <a:p>
          <a:endParaRPr lang="it-IT"/>
        </a:p>
      </dgm:t>
    </dgm:pt>
    <dgm:pt modelId="{839C0818-8C3A-4DC1-92B8-137FC8298452}">
      <dgm:prSet custT="1"/>
      <dgm:spPr>
        <a:ln w="28575">
          <a:noFill/>
        </a:ln>
      </dgm:spPr>
      <dgm:t>
        <a:bodyPr/>
        <a:lstStyle/>
        <a:p>
          <a:pPr marL="88900" indent="-88900" rtl="0"/>
          <a:r>
            <a:rPr lang="it-IT" sz="1100" b="1" dirty="0" smtClean="0">
              <a:solidFill>
                <a:srgbClr val="002060"/>
              </a:solidFill>
            </a:rPr>
            <a:t>Progettista di Sistemi Informatici</a:t>
          </a:r>
          <a:endParaRPr lang="it-IT" sz="1100" b="1" dirty="0">
            <a:solidFill>
              <a:srgbClr val="002060"/>
            </a:solidFill>
          </a:endParaRPr>
        </a:p>
      </dgm:t>
    </dgm:pt>
    <dgm:pt modelId="{1B7E0F2A-4C03-4B6D-A0BD-96C5F383FBFF}" type="parTrans" cxnId="{468F9042-2617-4201-8259-17F69A87270F}">
      <dgm:prSet/>
      <dgm:spPr/>
      <dgm:t>
        <a:bodyPr/>
        <a:lstStyle/>
        <a:p>
          <a:endParaRPr lang="it-IT"/>
        </a:p>
      </dgm:t>
    </dgm:pt>
    <dgm:pt modelId="{6A31050B-1D2B-4C7D-8E9A-5C7D1659D4AD}" type="sibTrans" cxnId="{468F9042-2617-4201-8259-17F69A87270F}">
      <dgm:prSet/>
      <dgm:spPr/>
      <dgm:t>
        <a:bodyPr/>
        <a:lstStyle/>
        <a:p>
          <a:endParaRPr lang="it-IT"/>
        </a:p>
      </dgm:t>
    </dgm:pt>
    <dgm:pt modelId="{6D6EF998-2012-4658-9DE2-BD838132A880}">
      <dgm:prSet custT="1"/>
      <dgm:spPr>
        <a:ln w="28575">
          <a:noFill/>
        </a:ln>
      </dgm:spPr>
      <dgm:t>
        <a:bodyPr/>
        <a:lstStyle/>
        <a:p>
          <a:pPr marL="88900" indent="-88900" rtl="0"/>
          <a:r>
            <a:rPr lang="it-IT" sz="1100" b="1" dirty="0" smtClean="0">
              <a:solidFill>
                <a:srgbClr val="002060"/>
              </a:solidFill>
            </a:rPr>
            <a:t>Progettista delle Telecomunicazioni</a:t>
          </a:r>
          <a:endParaRPr lang="it-IT" sz="1100" b="1" dirty="0">
            <a:solidFill>
              <a:srgbClr val="002060"/>
            </a:solidFill>
          </a:endParaRPr>
        </a:p>
      </dgm:t>
    </dgm:pt>
    <dgm:pt modelId="{666000F1-07D5-4C43-ACFA-9C7E640843A7}" type="parTrans" cxnId="{EE116EA2-1236-4D55-9EFD-410FB2C3C847}">
      <dgm:prSet/>
      <dgm:spPr/>
      <dgm:t>
        <a:bodyPr/>
        <a:lstStyle/>
        <a:p>
          <a:endParaRPr lang="it-IT"/>
        </a:p>
      </dgm:t>
    </dgm:pt>
    <dgm:pt modelId="{E2E31380-BD23-4D8E-AF42-FE8912EA9A5B}" type="sibTrans" cxnId="{EE116EA2-1236-4D55-9EFD-410FB2C3C847}">
      <dgm:prSet/>
      <dgm:spPr/>
      <dgm:t>
        <a:bodyPr/>
        <a:lstStyle/>
        <a:p>
          <a:endParaRPr lang="it-IT"/>
        </a:p>
      </dgm:t>
    </dgm:pt>
    <dgm:pt modelId="{28A495F1-E092-4468-A14D-37DE44449B8C}">
      <dgm:prSet custT="1"/>
      <dgm:spPr>
        <a:ln w="28575">
          <a:noFill/>
        </a:ln>
      </dgm:spPr>
      <dgm:t>
        <a:bodyPr/>
        <a:lstStyle/>
        <a:p>
          <a:pPr marL="88900" indent="-88900" rtl="0"/>
          <a:r>
            <a:rPr lang="it-IT" sz="1100" b="1" dirty="0" smtClean="0">
              <a:solidFill>
                <a:srgbClr val="002060"/>
              </a:solidFill>
            </a:rPr>
            <a:t>Progettista per la sicurezza e la </a:t>
          </a:r>
          <a:r>
            <a:rPr lang="it-IT" sz="1100" b="1" dirty="0" err="1" smtClean="0">
              <a:solidFill>
                <a:srgbClr val="002060"/>
              </a:solidFill>
            </a:rPr>
            <a:t>qualita’</a:t>
          </a:r>
          <a:endParaRPr lang="it-IT" sz="1100" b="1" dirty="0">
            <a:solidFill>
              <a:srgbClr val="002060"/>
            </a:solidFill>
          </a:endParaRPr>
        </a:p>
      </dgm:t>
    </dgm:pt>
    <dgm:pt modelId="{24C9F0F4-503F-477D-A356-55AA1E2446E7}" type="parTrans" cxnId="{6A0BB302-2307-4F09-A41C-5963408D1FCD}">
      <dgm:prSet/>
      <dgm:spPr/>
      <dgm:t>
        <a:bodyPr/>
        <a:lstStyle/>
        <a:p>
          <a:endParaRPr lang="it-IT"/>
        </a:p>
      </dgm:t>
    </dgm:pt>
    <dgm:pt modelId="{4DC03013-CFDD-4CAF-8CD0-96AEB11BB12D}" type="sibTrans" cxnId="{6A0BB302-2307-4F09-A41C-5963408D1FCD}">
      <dgm:prSet/>
      <dgm:spPr/>
      <dgm:t>
        <a:bodyPr/>
        <a:lstStyle/>
        <a:p>
          <a:endParaRPr lang="it-IT"/>
        </a:p>
      </dgm:t>
    </dgm:pt>
    <dgm:pt modelId="{80FD2490-65A6-4188-A727-955EB9AF9831}">
      <dgm:prSet custT="1"/>
      <dgm:spPr>
        <a:ln w="28575">
          <a:noFill/>
        </a:ln>
      </dgm:spPr>
      <dgm:t>
        <a:bodyPr/>
        <a:lstStyle/>
        <a:p>
          <a:pPr marL="88900" indent="-88900" rtl="0"/>
          <a:r>
            <a:rPr lang="it-IT" sz="1100" b="1" smtClean="0">
              <a:solidFill>
                <a:srgbClr val="002060"/>
              </a:solidFill>
            </a:rPr>
            <a:t>Gestore di Basi di Dati</a:t>
          </a:r>
          <a:endParaRPr lang="it-IT" sz="1100" b="1">
            <a:solidFill>
              <a:srgbClr val="002060"/>
            </a:solidFill>
          </a:endParaRPr>
        </a:p>
      </dgm:t>
    </dgm:pt>
    <dgm:pt modelId="{135AC3A0-42B3-445B-BF97-671619DF8988}" type="parTrans" cxnId="{F0EB2A35-65A9-4332-B2F2-C3480A8EDECE}">
      <dgm:prSet/>
      <dgm:spPr/>
      <dgm:t>
        <a:bodyPr/>
        <a:lstStyle/>
        <a:p>
          <a:endParaRPr lang="it-IT"/>
        </a:p>
      </dgm:t>
    </dgm:pt>
    <dgm:pt modelId="{9F650A4C-5F00-453E-A438-7301C698FF58}" type="sibTrans" cxnId="{F0EB2A35-65A9-4332-B2F2-C3480A8EDECE}">
      <dgm:prSet/>
      <dgm:spPr/>
      <dgm:t>
        <a:bodyPr/>
        <a:lstStyle/>
        <a:p>
          <a:endParaRPr lang="it-IT"/>
        </a:p>
      </dgm:t>
    </dgm:pt>
    <dgm:pt modelId="{8356B867-F164-4AEF-A39F-5E4E93741349}">
      <dgm:prSet custT="1"/>
      <dgm:spPr>
        <a:ln w="28575">
          <a:noFill/>
        </a:ln>
      </dgm:spPr>
      <dgm:t>
        <a:bodyPr/>
        <a:lstStyle/>
        <a:p>
          <a:pPr marL="88900" indent="-88900" rtl="0"/>
          <a:r>
            <a:rPr lang="it-IT" sz="1100" b="1" dirty="0" smtClean="0">
              <a:solidFill>
                <a:srgbClr val="002060"/>
              </a:solidFill>
            </a:rPr>
            <a:t>Gestore di Rete</a:t>
          </a:r>
          <a:endParaRPr lang="it-IT" sz="1100" b="1" dirty="0">
            <a:solidFill>
              <a:srgbClr val="002060"/>
            </a:solidFill>
          </a:endParaRPr>
        </a:p>
      </dgm:t>
    </dgm:pt>
    <dgm:pt modelId="{D935B173-0B85-40B9-879C-F119B23C831D}" type="parTrans" cxnId="{8D59EB64-E20A-4BEC-B2E9-442D80F16966}">
      <dgm:prSet/>
      <dgm:spPr/>
      <dgm:t>
        <a:bodyPr/>
        <a:lstStyle/>
        <a:p>
          <a:endParaRPr lang="it-IT"/>
        </a:p>
      </dgm:t>
    </dgm:pt>
    <dgm:pt modelId="{4587EF76-1816-4504-8900-45ECDEA9BA14}" type="sibTrans" cxnId="{8D59EB64-E20A-4BEC-B2E9-442D80F16966}">
      <dgm:prSet/>
      <dgm:spPr/>
      <dgm:t>
        <a:bodyPr/>
        <a:lstStyle/>
        <a:p>
          <a:endParaRPr lang="it-IT"/>
        </a:p>
      </dgm:t>
    </dgm:pt>
    <dgm:pt modelId="{FCB29514-AA11-4783-83C8-7294BE77AF70}">
      <dgm:prSet custT="1"/>
      <dgm:spPr>
        <a:ln w="28575">
          <a:noFill/>
        </a:ln>
      </dgm:spPr>
      <dgm:t>
        <a:bodyPr/>
        <a:lstStyle/>
        <a:p>
          <a:pPr marL="88900" indent="-88900" rtl="0"/>
          <a:r>
            <a:rPr lang="it-IT" sz="1100" b="1" dirty="0" smtClean="0">
              <a:solidFill>
                <a:srgbClr val="002060"/>
              </a:solidFill>
            </a:rPr>
            <a:t>Gestore di un Centro di Assistenza</a:t>
          </a:r>
          <a:endParaRPr lang="it-IT" sz="1100" b="1" dirty="0">
            <a:solidFill>
              <a:srgbClr val="002060"/>
            </a:solidFill>
          </a:endParaRPr>
        </a:p>
      </dgm:t>
    </dgm:pt>
    <dgm:pt modelId="{18BFDD5D-276C-49D4-BCDA-CD744FEC8032}" type="parTrans" cxnId="{8AF78001-7433-4FF4-A387-AE2013E027B6}">
      <dgm:prSet/>
      <dgm:spPr/>
      <dgm:t>
        <a:bodyPr/>
        <a:lstStyle/>
        <a:p>
          <a:endParaRPr lang="it-IT"/>
        </a:p>
      </dgm:t>
    </dgm:pt>
    <dgm:pt modelId="{94E00EA5-4677-46DA-9A97-C2827822D988}" type="sibTrans" cxnId="{8AF78001-7433-4FF4-A387-AE2013E027B6}">
      <dgm:prSet/>
      <dgm:spPr/>
      <dgm:t>
        <a:bodyPr/>
        <a:lstStyle/>
        <a:p>
          <a:endParaRPr lang="it-IT"/>
        </a:p>
      </dgm:t>
    </dgm:pt>
    <dgm:pt modelId="{1B4A0032-35A5-4828-82E8-6A1444B7033E}">
      <dgm:prSet custT="1"/>
      <dgm:spPr>
        <a:ln w="28575">
          <a:noFill/>
        </a:ln>
      </dgm:spPr>
      <dgm:t>
        <a:bodyPr/>
        <a:lstStyle/>
        <a:p>
          <a:pPr marL="88900" indent="-88900" rtl="0"/>
          <a:r>
            <a:rPr lang="it-IT" sz="1100" b="1" dirty="0" smtClean="0">
              <a:solidFill>
                <a:srgbClr val="002060"/>
              </a:solidFill>
            </a:rPr>
            <a:t>Sistemista</a:t>
          </a:r>
          <a:endParaRPr lang="it-IT" sz="1100" b="1" dirty="0">
            <a:solidFill>
              <a:srgbClr val="002060"/>
            </a:solidFill>
          </a:endParaRPr>
        </a:p>
      </dgm:t>
    </dgm:pt>
    <dgm:pt modelId="{0EE4AA22-DA2D-49F5-81DE-2F01D3582AA6}" type="parTrans" cxnId="{D0E6F516-D73C-44EF-B293-C658B6224EE4}">
      <dgm:prSet/>
      <dgm:spPr/>
      <dgm:t>
        <a:bodyPr/>
        <a:lstStyle/>
        <a:p>
          <a:endParaRPr lang="it-IT"/>
        </a:p>
      </dgm:t>
    </dgm:pt>
    <dgm:pt modelId="{A75759B7-937D-4FEE-9339-AE6A63D604DC}" type="sibTrans" cxnId="{D0E6F516-D73C-44EF-B293-C658B6224EE4}">
      <dgm:prSet/>
      <dgm:spPr/>
      <dgm:t>
        <a:bodyPr/>
        <a:lstStyle/>
        <a:p>
          <a:endParaRPr lang="it-IT"/>
        </a:p>
      </dgm:t>
    </dgm:pt>
    <dgm:pt modelId="{422B00CF-099C-4BBD-9546-DA5BEBD4D2A3}">
      <dgm:prSet custT="1"/>
      <dgm:spPr>
        <a:ln w="28575">
          <a:noFill/>
        </a:ln>
      </dgm:spPr>
      <dgm:t>
        <a:bodyPr/>
        <a:lstStyle/>
        <a:p>
          <a:pPr marL="88900" indent="-88900" rtl="0"/>
          <a:r>
            <a:rPr lang="it-IT" sz="1100" b="1" dirty="0" smtClean="0">
              <a:solidFill>
                <a:srgbClr val="002060"/>
              </a:solidFill>
            </a:rPr>
            <a:t>Tecnico di gestione e assistenza</a:t>
          </a:r>
          <a:endParaRPr lang="it-IT" sz="1100" b="1" dirty="0">
            <a:solidFill>
              <a:srgbClr val="002060"/>
            </a:solidFill>
          </a:endParaRPr>
        </a:p>
      </dgm:t>
    </dgm:pt>
    <dgm:pt modelId="{C66D3AF7-9DDC-47BE-A870-88FE1CAD4758}" type="parTrans" cxnId="{D65F4A3E-0745-4F73-A3DB-FD1721200F91}">
      <dgm:prSet/>
      <dgm:spPr/>
      <dgm:t>
        <a:bodyPr/>
        <a:lstStyle/>
        <a:p>
          <a:endParaRPr lang="it-IT"/>
        </a:p>
      </dgm:t>
    </dgm:pt>
    <dgm:pt modelId="{D84E2E5C-FB11-469D-B414-6379BB906E33}" type="sibTrans" cxnId="{D65F4A3E-0745-4F73-A3DB-FD1721200F91}">
      <dgm:prSet/>
      <dgm:spPr/>
      <dgm:t>
        <a:bodyPr/>
        <a:lstStyle/>
        <a:p>
          <a:endParaRPr lang="it-IT"/>
        </a:p>
      </dgm:t>
    </dgm:pt>
    <dgm:pt modelId="{717969A7-9AB4-4241-AD18-6A7F5164485D}">
      <dgm:prSet custT="1"/>
      <dgm:spPr>
        <a:ln w="28575">
          <a:noFill/>
        </a:ln>
      </dgm:spPr>
      <dgm:t>
        <a:bodyPr/>
        <a:lstStyle/>
        <a:p>
          <a:pPr marL="88900" indent="-88900" rtl="0"/>
          <a:r>
            <a:rPr lang="it-IT" sz="1100" b="1" dirty="0" smtClean="0">
              <a:solidFill>
                <a:srgbClr val="002060"/>
              </a:solidFill>
            </a:rPr>
            <a:t>Tecnico di informazione ambientale</a:t>
          </a:r>
          <a:endParaRPr lang="it-IT" sz="1100" b="1" dirty="0">
            <a:solidFill>
              <a:srgbClr val="002060"/>
            </a:solidFill>
          </a:endParaRPr>
        </a:p>
      </dgm:t>
    </dgm:pt>
    <dgm:pt modelId="{7A42C836-8905-4A08-ACC5-839B0B640AD4}" type="parTrans" cxnId="{8592638B-5E09-483B-82D3-A24D1F2EF5B4}">
      <dgm:prSet/>
      <dgm:spPr/>
      <dgm:t>
        <a:bodyPr/>
        <a:lstStyle/>
        <a:p>
          <a:endParaRPr lang="it-IT"/>
        </a:p>
      </dgm:t>
    </dgm:pt>
    <dgm:pt modelId="{D64B3C59-26F8-44EF-9A87-E7B2B3FBBEC3}" type="sibTrans" cxnId="{8592638B-5E09-483B-82D3-A24D1F2EF5B4}">
      <dgm:prSet/>
      <dgm:spPr/>
      <dgm:t>
        <a:bodyPr/>
        <a:lstStyle/>
        <a:p>
          <a:endParaRPr lang="it-IT"/>
        </a:p>
      </dgm:t>
    </dgm:pt>
    <dgm:pt modelId="{3ED1B684-0854-45DB-9198-824EFE328924}">
      <dgm:prSet/>
      <dgm:spPr>
        <a:ln w="28575">
          <a:noFill/>
        </a:ln>
      </dgm:spPr>
      <dgm:t>
        <a:bodyPr/>
        <a:lstStyle/>
        <a:p>
          <a:pPr marL="88900" indent="-88900" rtl="0"/>
          <a:endParaRPr lang="it-IT" sz="800" b="1" dirty="0">
            <a:solidFill>
              <a:srgbClr val="002060"/>
            </a:solidFill>
          </a:endParaRPr>
        </a:p>
      </dgm:t>
    </dgm:pt>
    <dgm:pt modelId="{7ED1D995-7A92-45E7-B402-9764F3C5720F}" type="parTrans" cxnId="{2A5142FD-2887-4081-A3BF-26A4976DBFF7}">
      <dgm:prSet/>
      <dgm:spPr/>
      <dgm:t>
        <a:bodyPr/>
        <a:lstStyle/>
        <a:p>
          <a:endParaRPr lang="it-IT"/>
        </a:p>
      </dgm:t>
    </dgm:pt>
    <dgm:pt modelId="{17AE39BC-17B1-4F78-BB8C-33EE3CF6B5F0}" type="sibTrans" cxnId="{2A5142FD-2887-4081-A3BF-26A4976DBFF7}">
      <dgm:prSet/>
      <dgm:spPr/>
      <dgm:t>
        <a:bodyPr/>
        <a:lstStyle/>
        <a:p>
          <a:endParaRPr lang="it-IT"/>
        </a:p>
      </dgm:t>
    </dgm:pt>
    <dgm:pt modelId="{189A7A8B-B98E-495A-9533-C0CA84B53A57}" type="pres">
      <dgm:prSet presAssocID="{583D2815-489D-472C-8477-588151FD28AB}" presName="linear" presStyleCnt="0">
        <dgm:presLayoutVars>
          <dgm:animLvl val="lvl"/>
          <dgm:resizeHandles val="exact"/>
        </dgm:presLayoutVars>
      </dgm:prSet>
      <dgm:spPr/>
      <dgm:t>
        <a:bodyPr/>
        <a:lstStyle/>
        <a:p>
          <a:endParaRPr lang="it-IT"/>
        </a:p>
      </dgm:t>
    </dgm:pt>
    <dgm:pt modelId="{01F845AF-A749-467D-8025-344B7F18E053}" type="pres">
      <dgm:prSet presAssocID="{B0E4B39E-0163-4FED-8AC7-0D9D78065E11}" presName="parentText" presStyleLbl="node1" presStyleIdx="0" presStyleCnt="1" custScaleY="139306" custLinFactNeighborX="0" custLinFactNeighborY="-4985">
        <dgm:presLayoutVars>
          <dgm:chMax val="0"/>
          <dgm:bulletEnabled val="1"/>
        </dgm:presLayoutVars>
      </dgm:prSet>
      <dgm:spPr/>
      <dgm:t>
        <a:bodyPr/>
        <a:lstStyle/>
        <a:p>
          <a:endParaRPr lang="it-IT"/>
        </a:p>
      </dgm:t>
    </dgm:pt>
    <dgm:pt modelId="{CBCFB340-E87A-4A69-8B06-3B1F034193CC}" type="pres">
      <dgm:prSet presAssocID="{B0E4B39E-0163-4FED-8AC7-0D9D78065E11}" presName="childText" presStyleLbl="revTx" presStyleIdx="0" presStyleCnt="1" custLinFactNeighborX="0" custLinFactNeighborY="2288">
        <dgm:presLayoutVars>
          <dgm:bulletEnabled val="1"/>
        </dgm:presLayoutVars>
      </dgm:prSet>
      <dgm:spPr/>
      <dgm:t>
        <a:bodyPr/>
        <a:lstStyle/>
        <a:p>
          <a:endParaRPr lang="it-IT"/>
        </a:p>
      </dgm:t>
    </dgm:pt>
  </dgm:ptLst>
  <dgm:cxnLst>
    <dgm:cxn modelId="{6A0BB302-2307-4F09-A41C-5963408D1FCD}" srcId="{B0E4B39E-0163-4FED-8AC7-0D9D78065E11}" destId="{28A495F1-E092-4468-A14D-37DE44449B8C}" srcOrd="10" destOrd="0" parTransId="{24C9F0F4-503F-477D-A356-55AA1E2446E7}" sibTransId="{4DC03013-CFDD-4CAF-8CD0-96AEB11BB12D}"/>
    <dgm:cxn modelId="{D65F4A3E-0745-4F73-A3DB-FD1721200F91}" srcId="{B0E4B39E-0163-4FED-8AC7-0D9D78065E11}" destId="{422B00CF-099C-4BBD-9546-DA5BEBD4D2A3}" srcOrd="15" destOrd="0" parTransId="{C66D3AF7-9DDC-47BE-A870-88FE1CAD4758}" sibTransId="{D84E2E5C-FB11-469D-B414-6379BB906E33}"/>
    <dgm:cxn modelId="{36F2409A-4672-4DF5-88FA-504F96C90BD7}" type="presOf" srcId="{3ED1B684-0854-45DB-9198-824EFE328924}" destId="{CBCFB340-E87A-4A69-8B06-3B1F034193CC}" srcOrd="0" destOrd="0" presId="urn:microsoft.com/office/officeart/2005/8/layout/vList2"/>
    <dgm:cxn modelId="{1D0B084E-D286-4E3F-AB8B-692C06FD541E}" type="presOf" srcId="{717969A7-9AB4-4241-AD18-6A7F5164485D}" destId="{CBCFB340-E87A-4A69-8B06-3B1F034193CC}" srcOrd="0" destOrd="16" presId="urn:microsoft.com/office/officeart/2005/8/layout/vList2"/>
    <dgm:cxn modelId="{468F9042-2617-4201-8259-17F69A87270F}" srcId="{B0E4B39E-0163-4FED-8AC7-0D9D78065E11}" destId="{839C0818-8C3A-4DC1-92B8-137FC8298452}" srcOrd="8" destOrd="0" parTransId="{1B7E0F2A-4C03-4B6D-A0BD-96C5F383FBFF}" sibTransId="{6A31050B-1D2B-4C7D-8E9A-5C7D1659D4AD}"/>
    <dgm:cxn modelId="{29C1D97D-5BB3-4719-B245-FF30898393BA}" srcId="{B0E4B39E-0163-4FED-8AC7-0D9D78065E11}" destId="{888E2054-76DE-40E9-8A6A-B6B567C7CA9A}" srcOrd="2" destOrd="0" parTransId="{03C9F5D8-DB9F-4661-B1C7-B91BDB2B876D}" sibTransId="{30C8750B-7134-46A9-84BB-4B7A9EA4365A}"/>
    <dgm:cxn modelId="{4FF288A1-E933-4FAB-A196-58E2E2FD9066}" type="presOf" srcId="{B1C31670-0DF5-41CC-931D-DC93F900986F}" destId="{CBCFB340-E87A-4A69-8B06-3B1F034193CC}" srcOrd="0" destOrd="1" presId="urn:microsoft.com/office/officeart/2005/8/layout/vList2"/>
    <dgm:cxn modelId="{402B369D-2D69-4D1E-A6B3-277D126E2127}" srcId="{B0E4B39E-0163-4FED-8AC7-0D9D78065E11}" destId="{59AE6D44-C35A-48A2-9F83-DD9067BBA65B}" srcOrd="6" destOrd="0" parTransId="{E20A6319-5E38-4403-908C-4D1CDC5F83E2}" sibTransId="{B9BEA9BF-FFA9-4DCD-8CEB-B71D20076A66}"/>
    <dgm:cxn modelId="{FC53064B-9A72-458E-B719-AD099E8B923F}" type="presOf" srcId="{6D6EF998-2012-4658-9DE2-BD838132A880}" destId="{CBCFB340-E87A-4A69-8B06-3B1F034193CC}" srcOrd="0" destOrd="9" presId="urn:microsoft.com/office/officeart/2005/8/layout/vList2"/>
    <dgm:cxn modelId="{FC8F06B4-64E8-4A1B-BF0C-D7CC1328D414}" type="presOf" srcId="{B0E4B39E-0163-4FED-8AC7-0D9D78065E11}" destId="{01F845AF-A749-467D-8025-344B7F18E053}" srcOrd="0" destOrd="0" presId="urn:microsoft.com/office/officeart/2005/8/layout/vList2"/>
    <dgm:cxn modelId="{CB854D39-B61C-4243-BF86-ED5E585ED66D}" type="presOf" srcId="{839C0818-8C3A-4DC1-92B8-137FC8298452}" destId="{CBCFB340-E87A-4A69-8B06-3B1F034193CC}" srcOrd="0" destOrd="8" presId="urn:microsoft.com/office/officeart/2005/8/layout/vList2"/>
    <dgm:cxn modelId="{8AF78001-7433-4FF4-A387-AE2013E027B6}" srcId="{B0E4B39E-0163-4FED-8AC7-0D9D78065E11}" destId="{FCB29514-AA11-4783-83C8-7294BE77AF70}" srcOrd="13" destOrd="0" parTransId="{18BFDD5D-276C-49D4-BCDA-CD744FEC8032}" sibTransId="{94E00EA5-4677-46DA-9A97-C2827822D988}"/>
    <dgm:cxn modelId="{F92CA0D9-D735-4BE0-BF62-BC116921614A}" type="presOf" srcId="{28A495F1-E092-4468-A14D-37DE44449B8C}" destId="{CBCFB340-E87A-4A69-8B06-3B1F034193CC}" srcOrd="0" destOrd="10" presId="urn:microsoft.com/office/officeart/2005/8/layout/vList2"/>
    <dgm:cxn modelId="{93A6D68B-151E-4E4B-B674-2C7E19D8E175}" srcId="{B0E4B39E-0163-4FED-8AC7-0D9D78065E11}" destId="{4FDACFB0-38B4-46D2-BAC9-5375BC31A8A2}" srcOrd="5" destOrd="0" parTransId="{3D141F39-919C-4955-85BD-D572D251C006}" sibTransId="{96FE1359-852D-40C9-BCAA-1A9672CE5067}"/>
    <dgm:cxn modelId="{B1662DD4-B7A1-44F3-ABF0-676083FF5836}" srcId="{B0E4B39E-0163-4FED-8AC7-0D9D78065E11}" destId="{7247A36D-0B61-45AD-8504-D51E207558BF}" srcOrd="3" destOrd="0" parTransId="{ED0AD051-F97A-4AF7-94F4-33E5BD07EC86}" sibTransId="{081A3C15-F98E-4747-A37D-BCFB18D54DC7}"/>
    <dgm:cxn modelId="{8D59EB64-E20A-4BEC-B2E9-442D80F16966}" srcId="{B0E4B39E-0163-4FED-8AC7-0D9D78065E11}" destId="{8356B867-F164-4AEF-A39F-5E4E93741349}" srcOrd="12" destOrd="0" parTransId="{D935B173-0B85-40B9-879C-F119B23C831D}" sibTransId="{4587EF76-1816-4504-8900-45ECDEA9BA14}"/>
    <dgm:cxn modelId="{28D637EE-A412-48BF-8A4D-7549A5CCBB03}" type="presOf" srcId="{80FD2490-65A6-4188-A727-955EB9AF9831}" destId="{CBCFB340-E87A-4A69-8B06-3B1F034193CC}" srcOrd="0" destOrd="11" presId="urn:microsoft.com/office/officeart/2005/8/layout/vList2"/>
    <dgm:cxn modelId="{8592638B-5E09-483B-82D3-A24D1F2EF5B4}" srcId="{B0E4B39E-0163-4FED-8AC7-0D9D78065E11}" destId="{717969A7-9AB4-4241-AD18-6A7F5164485D}" srcOrd="16" destOrd="0" parTransId="{7A42C836-8905-4A08-ACC5-839B0B640AD4}" sibTransId="{D64B3C59-26F8-44EF-9A87-E7B2B3FBBEC3}"/>
    <dgm:cxn modelId="{F0EB2A35-65A9-4332-B2F2-C3480A8EDECE}" srcId="{B0E4B39E-0163-4FED-8AC7-0D9D78065E11}" destId="{80FD2490-65A6-4188-A727-955EB9AF9831}" srcOrd="11" destOrd="0" parTransId="{135AC3A0-42B3-445B-BF97-671619DF8988}" sibTransId="{9F650A4C-5F00-453E-A438-7301C698FF58}"/>
    <dgm:cxn modelId="{EC1C4603-5E3D-44C8-8C20-CB052198FBCE}" type="presOf" srcId="{4FDACFB0-38B4-46D2-BAC9-5375BC31A8A2}" destId="{CBCFB340-E87A-4A69-8B06-3B1F034193CC}" srcOrd="0" destOrd="5" presId="urn:microsoft.com/office/officeart/2005/8/layout/vList2"/>
    <dgm:cxn modelId="{2A5142FD-2887-4081-A3BF-26A4976DBFF7}" srcId="{B0E4B39E-0163-4FED-8AC7-0D9D78065E11}" destId="{3ED1B684-0854-45DB-9198-824EFE328924}" srcOrd="0" destOrd="0" parTransId="{7ED1D995-7A92-45E7-B402-9764F3C5720F}" sibTransId="{17AE39BC-17B1-4F78-BB8C-33EE3CF6B5F0}"/>
    <dgm:cxn modelId="{85027ACE-0421-421E-BD75-A9D4F8713EF6}" srcId="{B0E4B39E-0163-4FED-8AC7-0D9D78065E11}" destId="{5AC029A9-D1AB-4466-9E0B-D8B7E4220503}" srcOrd="7" destOrd="0" parTransId="{87DCEF11-9EEE-4304-90C0-C0EA83845C8C}" sibTransId="{5EB8A51B-645F-4A5C-8F79-B61F58D5E32E}"/>
    <dgm:cxn modelId="{12F706B5-703D-4F7E-8990-FBF8FBE8FF53}" type="presOf" srcId="{7247A36D-0B61-45AD-8504-D51E207558BF}" destId="{CBCFB340-E87A-4A69-8B06-3B1F034193CC}" srcOrd="0" destOrd="3" presId="urn:microsoft.com/office/officeart/2005/8/layout/vList2"/>
    <dgm:cxn modelId="{CDE63954-EE90-46EC-9DC4-C1663443CE2A}" type="presOf" srcId="{5AC029A9-D1AB-4466-9E0B-D8B7E4220503}" destId="{CBCFB340-E87A-4A69-8B06-3B1F034193CC}" srcOrd="0" destOrd="7" presId="urn:microsoft.com/office/officeart/2005/8/layout/vList2"/>
    <dgm:cxn modelId="{786BC7B6-6C46-45F6-8539-531261C97B22}" type="presOf" srcId="{CB5F2722-F0FF-4F83-945F-77C3D20F366F}" destId="{CBCFB340-E87A-4A69-8B06-3B1F034193CC}" srcOrd="0" destOrd="4" presId="urn:microsoft.com/office/officeart/2005/8/layout/vList2"/>
    <dgm:cxn modelId="{7B01AFEE-3340-491A-A2B5-8CD213353A97}" type="presOf" srcId="{FCB29514-AA11-4783-83C8-7294BE77AF70}" destId="{CBCFB340-E87A-4A69-8B06-3B1F034193CC}" srcOrd="0" destOrd="13" presId="urn:microsoft.com/office/officeart/2005/8/layout/vList2"/>
    <dgm:cxn modelId="{F2AFFEDE-C1B7-43A6-9C0F-B57D1258525F}" type="presOf" srcId="{1B4A0032-35A5-4828-82E8-6A1444B7033E}" destId="{CBCFB340-E87A-4A69-8B06-3B1F034193CC}" srcOrd="0" destOrd="14" presId="urn:microsoft.com/office/officeart/2005/8/layout/vList2"/>
    <dgm:cxn modelId="{B6B14560-322D-4F61-9876-8BC811F7AB03}" type="presOf" srcId="{583D2815-489D-472C-8477-588151FD28AB}" destId="{189A7A8B-B98E-495A-9533-C0CA84B53A57}" srcOrd="0" destOrd="0" presId="urn:microsoft.com/office/officeart/2005/8/layout/vList2"/>
    <dgm:cxn modelId="{D251B59F-35D1-4413-BFD5-97BDFDCE4D09}" srcId="{583D2815-489D-472C-8477-588151FD28AB}" destId="{B0E4B39E-0163-4FED-8AC7-0D9D78065E11}" srcOrd="0" destOrd="0" parTransId="{B66120E0-A8F8-424B-80F5-AE06C0572CDE}" sibTransId="{C31CD4CC-806C-4DD8-9A05-9D06EE5FC5D6}"/>
    <dgm:cxn modelId="{204FBA83-1862-4EE8-BDE5-822BDEE43E9A}" type="presOf" srcId="{422B00CF-099C-4BBD-9546-DA5BEBD4D2A3}" destId="{CBCFB340-E87A-4A69-8B06-3B1F034193CC}" srcOrd="0" destOrd="15" presId="urn:microsoft.com/office/officeart/2005/8/layout/vList2"/>
    <dgm:cxn modelId="{D0E6F516-D73C-44EF-B293-C658B6224EE4}" srcId="{B0E4B39E-0163-4FED-8AC7-0D9D78065E11}" destId="{1B4A0032-35A5-4828-82E8-6A1444B7033E}" srcOrd="14" destOrd="0" parTransId="{0EE4AA22-DA2D-49F5-81DE-2F01D3582AA6}" sibTransId="{A75759B7-937D-4FEE-9339-AE6A63D604DC}"/>
    <dgm:cxn modelId="{59D8ABE2-54F8-411F-A0F9-DBCBD107F96B}" type="presOf" srcId="{888E2054-76DE-40E9-8A6A-B6B567C7CA9A}" destId="{CBCFB340-E87A-4A69-8B06-3B1F034193CC}" srcOrd="0" destOrd="2" presId="urn:microsoft.com/office/officeart/2005/8/layout/vList2"/>
    <dgm:cxn modelId="{15B42F33-8EEB-4F43-BDA0-4C6139AE00C9}" type="presOf" srcId="{8356B867-F164-4AEF-A39F-5E4E93741349}" destId="{CBCFB340-E87A-4A69-8B06-3B1F034193CC}" srcOrd="0" destOrd="12" presId="urn:microsoft.com/office/officeart/2005/8/layout/vList2"/>
    <dgm:cxn modelId="{D35DA200-7284-46C2-9670-D78BFF6D602B}" srcId="{B0E4B39E-0163-4FED-8AC7-0D9D78065E11}" destId="{CB5F2722-F0FF-4F83-945F-77C3D20F366F}" srcOrd="4" destOrd="0" parTransId="{A3528477-DEF2-41D5-B93F-F8E5BC591095}" sibTransId="{708FCC29-662A-4B16-B1F0-11B0E5CFF9EE}"/>
    <dgm:cxn modelId="{FE363A79-DAED-4A00-BE79-4DC9A74E8FE5}" srcId="{B0E4B39E-0163-4FED-8AC7-0D9D78065E11}" destId="{B1C31670-0DF5-41CC-931D-DC93F900986F}" srcOrd="1" destOrd="0" parTransId="{360C1325-C9E3-42F1-9EA0-AFC7799C1342}" sibTransId="{B7646676-184F-4608-953A-5CB598CDE6C6}"/>
    <dgm:cxn modelId="{D3A6E38D-EF0E-4C1C-9CC9-01CAB0818E71}" type="presOf" srcId="{59AE6D44-C35A-48A2-9F83-DD9067BBA65B}" destId="{CBCFB340-E87A-4A69-8B06-3B1F034193CC}" srcOrd="0" destOrd="6" presId="urn:microsoft.com/office/officeart/2005/8/layout/vList2"/>
    <dgm:cxn modelId="{EE116EA2-1236-4D55-9EFD-410FB2C3C847}" srcId="{B0E4B39E-0163-4FED-8AC7-0D9D78065E11}" destId="{6D6EF998-2012-4658-9DE2-BD838132A880}" srcOrd="9" destOrd="0" parTransId="{666000F1-07D5-4C43-ACFA-9C7E640843A7}" sibTransId="{E2E31380-BD23-4D8E-AF42-FE8912EA9A5B}"/>
    <dgm:cxn modelId="{8B241FF3-A023-49C7-BF27-DDF5D73E4F1B}" type="presParOf" srcId="{189A7A8B-B98E-495A-9533-C0CA84B53A57}" destId="{01F845AF-A749-467D-8025-344B7F18E053}" srcOrd="0" destOrd="0" presId="urn:microsoft.com/office/officeart/2005/8/layout/vList2"/>
    <dgm:cxn modelId="{EDBAD82F-3BE9-42F2-B047-25ECCE58C4A9}" type="presParOf" srcId="{189A7A8B-B98E-495A-9533-C0CA84B53A57}" destId="{CBCFB340-E87A-4A69-8B06-3B1F034193CC}"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E3EAEE-7E8B-FB4C-A972-6F7931599352}" type="doc">
      <dgm:prSet loTypeId="urn:microsoft.com/office/officeart/2005/8/layout/list1" loCatId="" qsTypeId="urn:microsoft.com/office/officeart/2005/8/quickstyle/simple4" qsCatId="simple" csTypeId="urn:microsoft.com/office/officeart/2005/8/colors/accent2_3" csCatId="accent2" phldr="1"/>
      <dgm:spPr/>
      <dgm:t>
        <a:bodyPr/>
        <a:lstStyle/>
        <a:p>
          <a:endParaRPr lang="it-IT"/>
        </a:p>
      </dgm:t>
    </dgm:pt>
    <dgm:pt modelId="{60210DC8-D6D0-D24C-8B4D-083B5924B1E5}">
      <dgm:prSet phldrT="[Testo]" custT="1"/>
      <dgm:spPr>
        <a:solidFill>
          <a:srgbClr val="C00000"/>
        </a:solidFill>
      </dgm:spPr>
      <dgm:t>
        <a:bodyPr/>
        <a:lstStyle/>
        <a:p>
          <a:pPr algn="l"/>
          <a:r>
            <a:rPr lang="it-IT" sz="2400" b="1" dirty="0">
              <a:solidFill>
                <a:schemeClr val="bg1"/>
              </a:solidFill>
            </a:rPr>
            <a:t>Linea </a:t>
          </a:r>
          <a:r>
            <a:rPr lang="it-IT" sz="2400" b="1" dirty="0" smtClean="0">
              <a:solidFill>
                <a:schemeClr val="bg1"/>
              </a:solidFill>
            </a:rPr>
            <a:t>1</a:t>
          </a:r>
          <a:endParaRPr lang="it-IT" sz="2800" b="1" dirty="0">
            <a:solidFill>
              <a:schemeClr val="bg1"/>
            </a:solidFill>
          </a:endParaRPr>
        </a:p>
      </dgm:t>
    </dgm:pt>
    <dgm:pt modelId="{1EB0A5DA-C3B6-F64B-879E-C5B2ADB2448B}" type="parTrans" cxnId="{5F00598D-8B89-4843-B010-4FE51C8D6D31}">
      <dgm:prSet/>
      <dgm:spPr/>
      <dgm:t>
        <a:bodyPr/>
        <a:lstStyle/>
        <a:p>
          <a:endParaRPr lang="it-IT"/>
        </a:p>
      </dgm:t>
    </dgm:pt>
    <dgm:pt modelId="{4AD7EF91-2EC6-D540-8534-9F7670740883}" type="sibTrans" cxnId="{5F00598D-8B89-4843-B010-4FE51C8D6D31}">
      <dgm:prSet/>
      <dgm:spPr/>
      <dgm:t>
        <a:bodyPr/>
        <a:lstStyle/>
        <a:p>
          <a:endParaRPr lang="it-IT"/>
        </a:p>
      </dgm:t>
    </dgm:pt>
    <dgm:pt modelId="{52D6F229-ACFD-744F-BFBD-D13E9872AAC2}">
      <dgm:prSet phldrT="[Testo]" custT="1"/>
      <dgm:spPr>
        <a:ln w="28575">
          <a:solidFill>
            <a:srgbClr val="C00000"/>
          </a:solidFill>
        </a:ln>
      </dgm:spPr>
      <dgm:t>
        <a:bodyPr/>
        <a:lstStyle/>
        <a:p>
          <a:pPr algn="just"/>
          <a:r>
            <a:rPr lang="it-IT" sz="1200" b="1" dirty="0">
              <a:solidFill>
                <a:srgbClr val="FF0000"/>
              </a:solidFill>
            </a:rPr>
            <a:t>Azione 1.1 </a:t>
          </a:r>
          <a:r>
            <a:rPr lang="it-IT" sz="1200" b="1" dirty="0">
              <a:solidFill>
                <a:srgbClr val="002060"/>
              </a:solidFill>
            </a:rPr>
            <a:t>Potenziamento e dispiegamento di servizi innovativi per l’efficienza e la trasparenza della PA e per il rafforzamento del sistema di e-</a:t>
          </a:r>
          <a:r>
            <a:rPr lang="it-IT" sz="1200" b="1" dirty="0" err="1">
              <a:solidFill>
                <a:srgbClr val="002060"/>
              </a:solidFill>
            </a:rPr>
            <a:t>government</a:t>
          </a:r>
          <a:r>
            <a:rPr lang="it-IT" sz="1200" b="1" dirty="0">
              <a:solidFill>
                <a:srgbClr val="002060"/>
              </a:solidFill>
            </a:rPr>
            <a:t> regionale</a:t>
          </a:r>
        </a:p>
      </dgm:t>
    </dgm:pt>
    <dgm:pt modelId="{168F8498-5D9B-AB47-91E6-F27075FC72B1}" type="parTrans" cxnId="{AD9DF4A6-5629-974A-8334-AD74F609830F}">
      <dgm:prSet/>
      <dgm:spPr/>
      <dgm:t>
        <a:bodyPr/>
        <a:lstStyle/>
        <a:p>
          <a:endParaRPr lang="it-IT"/>
        </a:p>
      </dgm:t>
    </dgm:pt>
    <dgm:pt modelId="{C0FFD609-F473-464B-ACF8-7EE8E4045EB2}" type="sibTrans" cxnId="{AD9DF4A6-5629-974A-8334-AD74F609830F}">
      <dgm:prSet/>
      <dgm:spPr/>
      <dgm:t>
        <a:bodyPr/>
        <a:lstStyle/>
        <a:p>
          <a:endParaRPr lang="it-IT"/>
        </a:p>
      </dgm:t>
    </dgm:pt>
    <dgm:pt modelId="{1300954E-9956-B743-BA4F-A0CA2CF63702}">
      <dgm:prSet phldrT="[Testo]" custT="1"/>
      <dgm:spPr>
        <a:ln w="28575">
          <a:solidFill>
            <a:srgbClr val="C00000"/>
          </a:solidFill>
        </a:ln>
      </dgm:spPr>
      <dgm:t>
        <a:bodyPr/>
        <a:lstStyle/>
        <a:p>
          <a:pPr algn="just"/>
          <a:r>
            <a:rPr lang="it-IT" sz="1200" b="1" dirty="0">
              <a:solidFill>
                <a:srgbClr val="FF0000"/>
              </a:solidFill>
            </a:rPr>
            <a:t>Azione 1.2 </a:t>
          </a:r>
          <a:r>
            <a:rPr lang="it-IT" sz="1200" b="1" dirty="0">
              <a:solidFill>
                <a:srgbClr val="002060"/>
              </a:solidFill>
            </a:rPr>
            <a:t>Soggetto Aggregatore delle regione Puglia (</a:t>
          </a:r>
          <a:r>
            <a:rPr lang="it-IT" sz="1200" b="1" dirty="0" err="1">
              <a:solidFill>
                <a:srgbClr val="002060"/>
              </a:solidFill>
            </a:rPr>
            <a:t>SArPULIA</a:t>
          </a:r>
          <a:r>
            <a:rPr lang="it-IT" sz="1200" b="1" dirty="0">
              <a:solidFill>
                <a:srgbClr val="002060"/>
              </a:solidFill>
            </a:rPr>
            <a:t>) nelle funzioni di centrale di committenza e d'acquisto territoriale</a:t>
          </a:r>
        </a:p>
      </dgm:t>
    </dgm:pt>
    <dgm:pt modelId="{8D75CB49-1784-A841-AAFD-15B7E991C394}" type="parTrans" cxnId="{284AB1AE-4E0D-BB4C-8EAE-712CA9AFD816}">
      <dgm:prSet/>
      <dgm:spPr/>
      <dgm:t>
        <a:bodyPr/>
        <a:lstStyle/>
        <a:p>
          <a:endParaRPr lang="it-IT"/>
        </a:p>
      </dgm:t>
    </dgm:pt>
    <dgm:pt modelId="{BAEAEDFE-7F77-CD44-BFAD-C29009182EFB}" type="sibTrans" cxnId="{284AB1AE-4E0D-BB4C-8EAE-712CA9AFD816}">
      <dgm:prSet/>
      <dgm:spPr/>
      <dgm:t>
        <a:bodyPr/>
        <a:lstStyle/>
        <a:p>
          <a:endParaRPr lang="it-IT"/>
        </a:p>
      </dgm:t>
    </dgm:pt>
    <dgm:pt modelId="{7E569CFF-D830-BA4B-A7C1-E9DD02C93E67}">
      <dgm:prSet phldrT="[Testo]" custT="1"/>
      <dgm:spPr>
        <a:ln w="28575">
          <a:solidFill>
            <a:srgbClr val="C00000"/>
          </a:solidFill>
        </a:ln>
      </dgm:spPr>
      <dgm:t>
        <a:bodyPr/>
        <a:lstStyle/>
        <a:p>
          <a:pPr algn="just"/>
          <a:r>
            <a:rPr lang="it-IT" sz="1200" b="1" dirty="0">
              <a:solidFill>
                <a:srgbClr val="FF0000"/>
              </a:solidFill>
            </a:rPr>
            <a:t>Azione 1.3 </a:t>
          </a:r>
          <a:r>
            <a:rPr lang="it-IT" sz="1200" b="1" dirty="0">
              <a:solidFill>
                <a:srgbClr val="002060"/>
              </a:solidFill>
            </a:rPr>
            <a:t>Potenziamento di servizi, contenuti e applicazioni per lo sviluppo sostenibile territoriale caratterizzati da un forte coordinamento sovra territoriale in ambiti di diretto interesse per la qualità della vita (con particolare riferimento ai temi e-</a:t>
          </a:r>
          <a:r>
            <a:rPr lang="it-IT" sz="1200" b="1" dirty="0" err="1">
              <a:solidFill>
                <a:srgbClr val="002060"/>
              </a:solidFill>
            </a:rPr>
            <a:t>health</a:t>
          </a:r>
          <a:r>
            <a:rPr lang="it-IT" sz="1200" b="1" dirty="0">
              <a:solidFill>
                <a:srgbClr val="002060"/>
              </a:solidFill>
            </a:rPr>
            <a:t> e e-care) e la sostenibilità ambientale</a:t>
          </a:r>
        </a:p>
      </dgm:t>
    </dgm:pt>
    <dgm:pt modelId="{E4AC83B9-E332-2742-87BA-2AF90B0EEF66}" type="parTrans" cxnId="{5E34E1C9-75C7-8844-8B00-8ADEFDE85D85}">
      <dgm:prSet/>
      <dgm:spPr/>
      <dgm:t>
        <a:bodyPr/>
        <a:lstStyle/>
        <a:p>
          <a:endParaRPr lang="it-IT"/>
        </a:p>
      </dgm:t>
    </dgm:pt>
    <dgm:pt modelId="{43B15025-B1E8-1D4F-82AB-E5D4F705FF43}" type="sibTrans" cxnId="{5E34E1C9-75C7-8844-8B00-8ADEFDE85D85}">
      <dgm:prSet/>
      <dgm:spPr/>
      <dgm:t>
        <a:bodyPr/>
        <a:lstStyle/>
        <a:p>
          <a:endParaRPr lang="it-IT"/>
        </a:p>
      </dgm:t>
    </dgm:pt>
    <dgm:pt modelId="{D6F16245-8136-E74D-9334-3307E14664AB}">
      <dgm:prSet custT="1"/>
      <dgm:spPr>
        <a:ln w="28575">
          <a:solidFill>
            <a:srgbClr val="C00000"/>
          </a:solidFill>
        </a:ln>
      </dgm:spPr>
      <dgm:t>
        <a:bodyPr/>
        <a:lstStyle/>
        <a:p>
          <a:pPr algn="just"/>
          <a:r>
            <a:rPr lang="it-IT" sz="1200" b="1" dirty="0">
              <a:solidFill>
                <a:srgbClr val="FF0000"/>
              </a:solidFill>
            </a:rPr>
            <a:t>Azione 1.4</a:t>
          </a:r>
          <a:r>
            <a:rPr lang="it-IT" sz="1200" dirty="0"/>
            <a:t> </a:t>
          </a:r>
          <a:r>
            <a:rPr lang="it-IT" sz="1200" b="1" dirty="0">
              <a:solidFill>
                <a:srgbClr val="002060"/>
              </a:solidFill>
            </a:rPr>
            <a:t>Sviluppo di soluzioni integrate per le </a:t>
          </a:r>
          <a:r>
            <a:rPr lang="it-IT" sz="1200" b="1" dirty="0" err="1">
              <a:solidFill>
                <a:srgbClr val="002060"/>
              </a:solidFill>
            </a:rPr>
            <a:t>smart</a:t>
          </a:r>
          <a:r>
            <a:rPr lang="it-IT" sz="1200" b="1" dirty="0">
              <a:solidFill>
                <a:srgbClr val="002060"/>
              </a:solidFill>
            </a:rPr>
            <a:t> </a:t>
          </a:r>
          <a:r>
            <a:rPr lang="it-IT" sz="1200" b="1" dirty="0" err="1">
              <a:solidFill>
                <a:srgbClr val="002060"/>
              </a:solidFill>
            </a:rPr>
            <a:t>cities</a:t>
          </a:r>
          <a:r>
            <a:rPr lang="it-IT" sz="1200" b="1" dirty="0">
              <a:solidFill>
                <a:srgbClr val="002060"/>
              </a:solidFill>
            </a:rPr>
            <a:t> and </a:t>
          </a:r>
          <a:r>
            <a:rPr lang="it-IT" sz="1200" b="1" dirty="0" err="1">
              <a:solidFill>
                <a:srgbClr val="002060"/>
              </a:solidFill>
            </a:rPr>
            <a:t>communities</a:t>
          </a:r>
          <a:r>
            <a:rPr lang="it-IT" sz="1200" b="1" dirty="0">
              <a:solidFill>
                <a:srgbClr val="002060"/>
              </a:solidFill>
            </a:rPr>
            <a:t> su scala urbana, metropolitana, territoriale per il potenziamento dell’integrazione sociale e la qualità urbana</a:t>
          </a:r>
        </a:p>
      </dgm:t>
    </dgm:pt>
    <dgm:pt modelId="{D53C089D-1E6E-2649-BF82-DCE29B85B48A}" type="parTrans" cxnId="{B936E4A6-7C7B-7347-9795-07F2094F644B}">
      <dgm:prSet/>
      <dgm:spPr/>
      <dgm:t>
        <a:bodyPr/>
        <a:lstStyle/>
        <a:p>
          <a:endParaRPr lang="it-IT"/>
        </a:p>
      </dgm:t>
    </dgm:pt>
    <dgm:pt modelId="{ED4B222C-09CB-C244-89B9-D4567C3A451D}" type="sibTrans" cxnId="{B936E4A6-7C7B-7347-9795-07F2094F644B}">
      <dgm:prSet/>
      <dgm:spPr/>
      <dgm:t>
        <a:bodyPr/>
        <a:lstStyle/>
        <a:p>
          <a:endParaRPr lang="it-IT"/>
        </a:p>
      </dgm:t>
    </dgm:pt>
    <dgm:pt modelId="{F9EFD213-C795-9647-BF8F-A32CB1C67215}">
      <dgm:prSet custT="1"/>
      <dgm:spPr>
        <a:ln w="28575">
          <a:solidFill>
            <a:srgbClr val="C00000"/>
          </a:solidFill>
        </a:ln>
      </dgm:spPr>
      <dgm:t>
        <a:bodyPr/>
        <a:lstStyle/>
        <a:p>
          <a:pPr algn="just"/>
          <a:r>
            <a:rPr lang="it-IT" sz="1200" b="1" dirty="0">
              <a:solidFill>
                <a:srgbClr val="FF0000"/>
              </a:solidFill>
            </a:rPr>
            <a:t>Azione 1.5 </a:t>
          </a:r>
          <a:r>
            <a:rPr lang="it-IT" sz="1200" b="1" dirty="0">
              <a:solidFill>
                <a:srgbClr val="002060"/>
              </a:solidFill>
            </a:rPr>
            <a:t>Sviluppo di applicazioni e servizi mirati all’apertura di dati provenienti dal  patrimonio informativo delle pubbliche amministrazioni e al loro riutilizzo efficace, in termini economici e  per il rafforzamento della democrazia e della responsabilità delle istituzioni</a:t>
          </a:r>
        </a:p>
      </dgm:t>
    </dgm:pt>
    <dgm:pt modelId="{9A4C77C6-E130-0E48-B548-39D6D9F17285}" type="parTrans" cxnId="{DA8F51C7-A9D2-8540-8917-D76891630287}">
      <dgm:prSet/>
      <dgm:spPr/>
      <dgm:t>
        <a:bodyPr/>
        <a:lstStyle/>
        <a:p>
          <a:endParaRPr lang="it-IT"/>
        </a:p>
      </dgm:t>
    </dgm:pt>
    <dgm:pt modelId="{97C19855-FDC5-3D42-8143-E36F7123C3A7}" type="sibTrans" cxnId="{DA8F51C7-A9D2-8540-8917-D76891630287}">
      <dgm:prSet/>
      <dgm:spPr/>
      <dgm:t>
        <a:bodyPr/>
        <a:lstStyle/>
        <a:p>
          <a:endParaRPr lang="it-IT"/>
        </a:p>
      </dgm:t>
    </dgm:pt>
    <dgm:pt modelId="{1C433534-63F9-4B46-931E-97B561056A51}">
      <dgm:prSet phldrT="[Testo]" custT="1"/>
      <dgm:spPr>
        <a:ln w="28575">
          <a:solidFill>
            <a:srgbClr val="C00000"/>
          </a:solidFill>
        </a:ln>
      </dgm:spPr>
      <dgm:t>
        <a:bodyPr/>
        <a:lstStyle/>
        <a:p>
          <a:pPr algn="just"/>
          <a:endParaRPr lang="it-IT" sz="1200" dirty="0"/>
        </a:p>
      </dgm:t>
    </dgm:pt>
    <dgm:pt modelId="{9F57930A-9C1C-D84D-882F-7FD5A3104076}" type="parTrans" cxnId="{0EA2A4CE-6B56-C344-968A-D9CFDB928E7D}">
      <dgm:prSet/>
      <dgm:spPr/>
      <dgm:t>
        <a:bodyPr/>
        <a:lstStyle/>
        <a:p>
          <a:endParaRPr lang="it-IT"/>
        </a:p>
      </dgm:t>
    </dgm:pt>
    <dgm:pt modelId="{DE3CF856-15BD-6441-B58E-11993FA0ABD6}" type="sibTrans" cxnId="{0EA2A4CE-6B56-C344-968A-D9CFDB928E7D}">
      <dgm:prSet/>
      <dgm:spPr/>
      <dgm:t>
        <a:bodyPr/>
        <a:lstStyle/>
        <a:p>
          <a:endParaRPr lang="it-IT"/>
        </a:p>
      </dgm:t>
    </dgm:pt>
    <dgm:pt modelId="{7BD13EA1-609E-DB4D-99C1-C0FBE0110F2D}">
      <dgm:prSet phldrT="[Testo]" custT="1"/>
      <dgm:spPr>
        <a:ln w="28575">
          <a:solidFill>
            <a:srgbClr val="C00000"/>
          </a:solidFill>
        </a:ln>
      </dgm:spPr>
      <dgm:t>
        <a:bodyPr/>
        <a:lstStyle/>
        <a:p>
          <a:pPr algn="just"/>
          <a:endParaRPr lang="it-IT" sz="1200" dirty="0"/>
        </a:p>
      </dgm:t>
    </dgm:pt>
    <dgm:pt modelId="{0CAA0C13-F6B1-304D-BB40-241274D3334E}" type="parTrans" cxnId="{03B6FEB6-4F46-A049-921A-B43950DC2F2B}">
      <dgm:prSet/>
      <dgm:spPr/>
      <dgm:t>
        <a:bodyPr/>
        <a:lstStyle/>
        <a:p>
          <a:endParaRPr lang="it-IT"/>
        </a:p>
      </dgm:t>
    </dgm:pt>
    <dgm:pt modelId="{7F7FD58C-DDCF-F644-8F3C-3C91B4CC0539}" type="sibTrans" cxnId="{03B6FEB6-4F46-A049-921A-B43950DC2F2B}">
      <dgm:prSet/>
      <dgm:spPr/>
      <dgm:t>
        <a:bodyPr/>
        <a:lstStyle/>
        <a:p>
          <a:endParaRPr lang="it-IT"/>
        </a:p>
      </dgm:t>
    </dgm:pt>
    <dgm:pt modelId="{20A86C1C-9235-4446-8D38-825A34A6E5AF}">
      <dgm:prSet phldrT="[Testo]" custT="1"/>
      <dgm:spPr>
        <a:ln w="28575">
          <a:solidFill>
            <a:srgbClr val="C00000"/>
          </a:solidFill>
        </a:ln>
      </dgm:spPr>
      <dgm:t>
        <a:bodyPr/>
        <a:lstStyle/>
        <a:p>
          <a:pPr algn="just"/>
          <a:endParaRPr lang="it-IT" sz="1200" dirty="0"/>
        </a:p>
      </dgm:t>
    </dgm:pt>
    <dgm:pt modelId="{BE63C69D-5CC4-1940-8ACF-71FF9B3FB770}" type="parTrans" cxnId="{B0C077C8-F77E-C848-9E46-E56E9E5F8E0C}">
      <dgm:prSet/>
      <dgm:spPr/>
      <dgm:t>
        <a:bodyPr/>
        <a:lstStyle/>
        <a:p>
          <a:endParaRPr lang="it-IT"/>
        </a:p>
      </dgm:t>
    </dgm:pt>
    <dgm:pt modelId="{F50A2F42-8E04-3B44-A7E8-5C6DF1F8C602}" type="sibTrans" cxnId="{B0C077C8-F77E-C848-9E46-E56E9E5F8E0C}">
      <dgm:prSet/>
      <dgm:spPr/>
      <dgm:t>
        <a:bodyPr/>
        <a:lstStyle/>
        <a:p>
          <a:endParaRPr lang="it-IT"/>
        </a:p>
      </dgm:t>
    </dgm:pt>
    <dgm:pt modelId="{AC0D3F87-3D56-4D41-98CE-78C7632760BD}">
      <dgm:prSet custT="1"/>
      <dgm:spPr>
        <a:ln w="28575">
          <a:solidFill>
            <a:srgbClr val="C00000"/>
          </a:solidFill>
        </a:ln>
      </dgm:spPr>
      <dgm:t>
        <a:bodyPr/>
        <a:lstStyle/>
        <a:p>
          <a:pPr algn="l"/>
          <a:endParaRPr lang="it-IT" sz="1200" dirty="0"/>
        </a:p>
      </dgm:t>
    </dgm:pt>
    <dgm:pt modelId="{5AA1127B-B553-024E-96F5-1D899DE62DA0}" type="parTrans" cxnId="{45B2B63A-AE01-0446-866C-F1DEBF19A363}">
      <dgm:prSet/>
      <dgm:spPr/>
      <dgm:t>
        <a:bodyPr/>
        <a:lstStyle/>
        <a:p>
          <a:endParaRPr lang="it-IT"/>
        </a:p>
      </dgm:t>
    </dgm:pt>
    <dgm:pt modelId="{05C5B1E2-88BF-FF44-BBBD-FF4AE081F7F4}" type="sibTrans" cxnId="{45B2B63A-AE01-0446-866C-F1DEBF19A363}">
      <dgm:prSet/>
      <dgm:spPr/>
      <dgm:t>
        <a:bodyPr/>
        <a:lstStyle/>
        <a:p>
          <a:endParaRPr lang="it-IT"/>
        </a:p>
      </dgm:t>
    </dgm:pt>
    <dgm:pt modelId="{3FC16840-7F77-4FC0-9169-0D082A0A5B1B}">
      <dgm:prSet phldrT="[Testo]" custT="1"/>
      <dgm:spPr>
        <a:ln w="28575">
          <a:solidFill>
            <a:srgbClr val="C00000"/>
          </a:solidFill>
        </a:ln>
      </dgm:spPr>
      <dgm:t>
        <a:bodyPr/>
        <a:lstStyle/>
        <a:p>
          <a:pPr algn="just"/>
          <a:endParaRPr lang="it-IT" sz="1200"/>
        </a:p>
      </dgm:t>
    </dgm:pt>
    <dgm:pt modelId="{B5C9FECC-F0EC-4B65-9814-C18D7E018A06}" type="parTrans" cxnId="{CF6B2AF2-D10B-4741-A79C-D667D1502808}">
      <dgm:prSet/>
      <dgm:spPr/>
      <dgm:t>
        <a:bodyPr/>
        <a:lstStyle/>
        <a:p>
          <a:endParaRPr lang="it-IT"/>
        </a:p>
      </dgm:t>
    </dgm:pt>
    <dgm:pt modelId="{535FE87E-DF28-4790-A243-556054B29ED3}" type="sibTrans" cxnId="{CF6B2AF2-D10B-4741-A79C-D667D1502808}">
      <dgm:prSet/>
      <dgm:spPr/>
      <dgm:t>
        <a:bodyPr/>
        <a:lstStyle/>
        <a:p>
          <a:endParaRPr lang="it-IT"/>
        </a:p>
      </dgm:t>
    </dgm:pt>
    <dgm:pt modelId="{15E9BCE1-AFA5-1143-AD53-87FECAC2E29B}" type="pres">
      <dgm:prSet presAssocID="{2DE3EAEE-7E8B-FB4C-A972-6F7931599352}" presName="linear" presStyleCnt="0">
        <dgm:presLayoutVars>
          <dgm:dir/>
          <dgm:animLvl val="lvl"/>
          <dgm:resizeHandles val="exact"/>
        </dgm:presLayoutVars>
      </dgm:prSet>
      <dgm:spPr/>
      <dgm:t>
        <a:bodyPr/>
        <a:lstStyle/>
        <a:p>
          <a:endParaRPr lang="it-IT"/>
        </a:p>
      </dgm:t>
    </dgm:pt>
    <dgm:pt modelId="{556B5149-E19E-4F4C-9730-7669447F1F1E}" type="pres">
      <dgm:prSet presAssocID="{60210DC8-D6D0-D24C-8B4D-083B5924B1E5}" presName="parentLin" presStyleCnt="0"/>
      <dgm:spPr/>
    </dgm:pt>
    <dgm:pt modelId="{909C0CFF-F1F0-1748-90C9-EDAD7D1A7D91}" type="pres">
      <dgm:prSet presAssocID="{60210DC8-D6D0-D24C-8B4D-083B5924B1E5}" presName="parentLeftMargin" presStyleLbl="node1" presStyleIdx="0" presStyleCnt="1"/>
      <dgm:spPr/>
      <dgm:t>
        <a:bodyPr/>
        <a:lstStyle/>
        <a:p>
          <a:endParaRPr lang="it-IT"/>
        </a:p>
      </dgm:t>
    </dgm:pt>
    <dgm:pt modelId="{B5AAC207-D380-A744-B796-EFB2B1E98227}" type="pres">
      <dgm:prSet presAssocID="{60210DC8-D6D0-D24C-8B4D-083B5924B1E5}" presName="parentText" presStyleLbl="node1" presStyleIdx="0" presStyleCnt="1" custScaleX="94423" custScaleY="460414" custLinFactX="9820" custLinFactNeighborX="100000" custLinFactNeighborY="48921">
        <dgm:presLayoutVars>
          <dgm:chMax val="0"/>
          <dgm:bulletEnabled val="1"/>
        </dgm:presLayoutVars>
      </dgm:prSet>
      <dgm:spPr/>
      <dgm:t>
        <a:bodyPr/>
        <a:lstStyle/>
        <a:p>
          <a:endParaRPr lang="it-IT"/>
        </a:p>
      </dgm:t>
    </dgm:pt>
    <dgm:pt modelId="{4D4566B9-B109-E548-A705-4EE6A1D78781}" type="pres">
      <dgm:prSet presAssocID="{60210DC8-D6D0-D24C-8B4D-083B5924B1E5}" presName="negativeSpace" presStyleCnt="0"/>
      <dgm:spPr/>
    </dgm:pt>
    <dgm:pt modelId="{5C79C719-7868-2D43-8F30-8465BFD8046F}" type="pres">
      <dgm:prSet presAssocID="{60210DC8-D6D0-D24C-8B4D-083B5924B1E5}" presName="childText" presStyleLbl="conFgAcc1" presStyleIdx="0" presStyleCnt="1" custScaleY="133740" custLinFactY="-3162" custLinFactNeighborX="-370" custLinFactNeighborY="-100000">
        <dgm:presLayoutVars>
          <dgm:bulletEnabled val="1"/>
        </dgm:presLayoutVars>
      </dgm:prSet>
      <dgm:spPr/>
      <dgm:t>
        <a:bodyPr/>
        <a:lstStyle/>
        <a:p>
          <a:endParaRPr lang="it-IT"/>
        </a:p>
      </dgm:t>
    </dgm:pt>
  </dgm:ptLst>
  <dgm:cxnLst>
    <dgm:cxn modelId="{CF6B2AF2-D10B-4741-A79C-D667D1502808}" srcId="{60210DC8-D6D0-D24C-8B4D-083B5924B1E5}" destId="{3FC16840-7F77-4FC0-9169-0D082A0A5B1B}" srcOrd="0" destOrd="0" parTransId="{B5C9FECC-F0EC-4B65-9814-C18D7E018A06}" sibTransId="{535FE87E-DF28-4790-A243-556054B29ED3}"/>
    <dgm:cxn modelId="{B923EC36-06B2-49FE-84C2-7220E6B5B4C2}" type="presOf" srcId="{D6F16245-8136-E74D-9334-3307E14664AB}" destId="{5C79C719-7868-2D43-8F30-8465BFD8046F}" srcOrd="0" destOrd="7" presId="urn:microsoft.com/office/officeart/2005/8/layout/list1"/>
    <dgm:cxn modelId="{B66C9902-F277-4ADB-8DD2-8C753FEF8AB2}" type="presOf" srcId="{7E569CFF-D830-BA4B-A7C1-E9DD02C93E67}" destId="{5C79C719-7868-2D43-8F30-8465BFD8046F}" srcOrd="0" destOrd="5" presId="urn:microsoft.com/office/officeart/2005/8/layout/list1"/>
    <dgm:cxn modelId="{615DBFBF-1132-48F2-8600-D8BDC1C143B3}" type="presOf" srcId="{60210DC8-D6D0-D24C-8B4D-083B5924B1E5}" destId="{B5AAC207-D380-A744-B796-EFB2B1E98227}" srcOrd="1" destOrd="0" presId="urn:microsoft.com/office/officeart/2005/8/layout/list1"/>
    <dgm:cxn modelId="{B0C077C8-F77E-C848-9E46-E56E9E5F8E0C}" srcId="{60210DC8-D6D0-D24C-8B4D-083B5924B1E5}" destId="{20A86C1C-9235-4446-8D38-825A34A6E5AF}" srcOrd="6" destOrd="0" parTransId="{BE63C69D-5CC4-1940-8ACF-71FF9B3FB770}" sibTransId="{F50A2F42-8E04-3B44-A7E8-5C6DF1F8C602}"/>
    <dgm:cxn modelId="{460D9BE2-654F-4EBD-903E-02DA08EE7107}" type="presOf" srcId="{2DE3EAEE-7E8B-FB4C-A972-6F7931599352}" destId="{15E9BCE1-AFA5-1143-AD53-87FECAC2E29B}" srcOrd="0" destOrd="0" presId="urn:microsoft.com/office/officeart/2005/8/layout/list1"/>
    <dgm:cxn modelId="{284AB1AE-4E0D-BB4C-8EAE-712CA9AFD816}" srcId="{60210DC8-D6D0-D24C-8B4D-083B5924B1E5}" destId="{1300954E-9956-B743-BA4F-A0CA2CF63702}" srcOrd="3" destOrd="0" parTransId="{8D75CB49-1784-A841-AAFD-15B7E991C394}" sibTransId="{BAEAEDFE-7F77-CD44-BFAD-C29009182EFB}"/>
    <dgm:cxn modelId="{CC31C4FA-0E80-40CA-99DB-061BCE745399}" type="presOf" srcId="{20A86C1C-9235-4446-8D38-825A34A6E5AF}" destId="{5C79C719-7868-2D43-8F30-8465BFD8046F}" srcOrd="0" destOrd="6" presId="urn:microsoft.com/office/officeart/2005/8/layout/list1"/>
    <dgm:cxn modelId="{2D7A5943-8077-4B71-A5AA-BEA5CABC2955}" type="presOf" srcId="{60210DC8-D6D0-D24C-8B4D-083B5924B1E5}" destId="{909C0CFF-F1F0-1748-90C9-EDAD7D1A7D91}" srcOrd="0" destOrd="0" presId="urn:microsoft.com/office/officeart/2005/8/layout/list1"/>
    <dgm:cxn modelId="{5569C4F0-0B0A-4A44-8E47-B72AC9D761BE}" type="presOf" srcId="{3FC16840-7F77-4FC0-9169-0D082A0A5B1B}" destId="{5C79C719-7868-2D43-8F30-8465BFD8046F}" srcOrd="0" destOrd="0" presId="urn:microsoft.com/office/officeart/2005/8/layout/list1"/>
    <dgm:cxn modelId="{5F00598D-8B89-4843-B010-4FE51C8D6D31}" srcId="{2DE3EAEE-7E8B-FB4C-A972-6F7931599352}" destId="{60210DC8-D6D0-D24C-8B4D-083B5924B1E5}" srcOrd="0" destOrd="0" parTransId="{1EB0A5DA-C3B6-F64B-879E-C5B2ADB2448B}" sibTransId="{4AD7EF91-2EC6-D540-8534-9F7670740883}"/>
    <dgm:cxn modelId="{69304BD8-5076-4A37-BCD2-C4D43E36E313}" type="presOf" srcId="{AC0D3F87-3D56-4D41-98CE-78C7632760BD}" destId="{5C79C719-7868-2D43-8F30-8465BFD8046F}" srcOrd="0" destOrd="8" presId="urn:microsoft.com/office/officeart/2005/8/layout/list1"/>
    <dgm:cxn modelId="{696F1CAB-13AD-47C8-8D24-0A8A28FC0582}" type="presOf" srcId="{1C433534-63F9-4B46-931E-97B561056A51}" destId="{5C79C719-7868-2D43-8F30-8465BFD8046F}" srcOrd="0" destOrd="2" presId="urn:microsoft.com/office/officeart/2005/8/layout/list1"/>
    <dgm:cxn modelId="{0031F942-B035-47DD-A875-4DAFCF6EA024}" type="presOf" srcId="{1300954E-9956-B743-BA4F-A0CA2CF63702}" destId="{5C79C719-7868-2D43-8F30-8465BFD8046F}" srcOrd="0" destOrd="3" presId="urn:microsoft.com/office/officeart/2005/8/layout/list1"/>
    <dgm:cxn modelId="{5E34E1C9-75C7-8844-8B00-8ADEFDE85D85}" srcId="{60210DC8-D6D0-D24C-8B4D-083B5924B1E5}" destId="{7E569CFF-D830-BA4B-A7C1-E9DD02C93E67}" srcOrd="5" destOrd="0" parTransId="{E4AC83B9-E332-2742-87BA-2AF90B0EEF66}" sibTransId="{43B15025-B1E8-1D4F-82AB-E5D4F705FF43}"/>
    <dgm:cxn modelId="{DA8F51C7-A9D2-8540-8917-D76891630287}" srcId="{60210DC8-D6D0-D24C-8B4D-083B5924B1E5}" destId="{F9EFD213-C795-9647-BF8F-A32CB1C67215}" srcOrd="9" destOrd="0" parTransId="{9A4C77C6-E130-0E48-B548-39D6D9F17285}" sibTransId="{97C19855-FDC5-3D42-8143-E36F7123C3A7}"/>
    <dgm:cxn modelId="{45B2B63A-AE01-0446-866C-F1DEBF19A363}" srcId="{60210DC8-D6D0-D24C-8B4D-083B5924B1E5}" destId="{AC0D3F87-3D56-4D41-98CE-78C7632760BD}" srcOrd="8" destOrd="0" parTransId="{5AA1127B-B553-024E-96F5-1D899DE62DA0}" sibTransId="{05C5B1E2-88BF-FF44-BBBD-FF4AE081F7F4}"/>
    <dgm:cxn modelId="{0EA2A4CE-6B56-C344-968A-D9CFDB928E7D}" srcId="{60210DC8-D6D0-D24C-8B4D-083B5924B1E5}" destId="{1C433534-63F9-4B46-931E-97B561056A51}" srcOrd="2" destOrd="0" parTransId="{9F57930A-9C1C-D84D-882F-7FD5A3104076}" sibTransId="{DE3CF856-15BD-6441-B58E-11993FA0ABD6}"/>
    <dgm:cxn modelId="{3547E36A-701E-4D28-A609-E857FFAA790D}" type="presOf" srcId="{F9EFD213-C795-9647-BF8F-A32CB1C67215}" destId="{5C79C719-7868-2D43-8F30-8465BFD8046F}" srcOrd="0" destOrd="9" presId="urn:microsoft.com/office/officeart/2005/8/layout/list1"/>
    <dgm:cxn modelId="{03B6FEB6-4F46-A049-921A-B43950DC2F2B}" srcId="{60210DC8-D6D0-D24C-8B4D-083B5924B1E5}" destId="{7BD13EA1-609E-DB4D-99C1-C0FBE0110F2D}" srcOrd="4" destOrd="0" parTransId="{0CAA0C13-F6B1-304D-BB40-241274D3334E}" sibTransId="{7F7FD58C-DDCF-F644-8F3C-3C91B4CC0539}"/>
    <dgm:cxn modelId="{B936E4A6-7C7B-7347-9795-07F2094F644B}" srcId="{60210DC8-D6D0-D24C-8B4D-083B5924B1E5}" destId="{D6F16245-8136-E74D-9334-3307E14664AB}" srcOrd="7" destOrd="0" parTransId="{D53C089D-1E6E-2649-BF82-DCE29B85B48A}" sibTransId="{ED4B222C-09CB-C244-89B9-D4567C3A451D}"/>
    <dgm:cxn modelId="{3E146891-5441-473D-80E3-4AD30E0C00D9}" type="presOf" srcId="{7BD13EA1-609E-DB4D-99C1-C0FBE0110F2D}" destId="{5C79C719-7868-2D43-8F30-8465BFD8046F}" srcOrd="0" destOrd="4" presId="urn:microsoft.com/office/officeart/2005/8/layout/list1"/>
    <dgm:cxn modelId="{E4D12922-A4CA-4644-A235-3145FEE6E611}" type="presOf" srcId="{52D6F229-ACFD-744F-BFBD-D13E9872AAC2}" destId="{5C79C719-7868-2D43-8F30-8465BFD8046F}" srcOrd="0" destOrd="1" presId="urn:microsoft.com/office/officeart/2005/8/layout/list1"/>
    <dgm:cxn modelId="{AD9DF4A6-5629-974A-8334-AD74F609830F}" srcId="{60210DC8-D6D0-D24C-8B4D-083B5924B1E5}" destId="{52D6F229-ACFD-744F-BFBD-D13E9872AAC2}" srcOrd="1" destOrd="0" parTransId="{168F8498-5D9B-AB47-91E6-F27075FC72B1}" sibTransId="{C0FFD609-F473-464B-ACF8-7EE8E4045EB2}"/>
    <dgm:cxn modelId="{74914311-F74D-4F1E-BD64-6A55202771FA}" type="presParOf" srcId="{15E9BCE1-AFA5-1143-AD53-87FECAC2E29B}" destId="{556B5149-E19E-4F4C-9730-7669447F1F1E}" srcOrd="0" destOrd="0" presId="urn:microsoft.com/office/officeart/2005/8/layout/list1"/>
    <dgm:cxn modelId="{16219A07-0A9D-4BFF-85AC-13C277BBE311}" type="presParOf" srcId="{556B5149-E19E-4F4C-9730-7669447F1F1E}" destId="{909C0CFF-F1F0-1748-90C9-EDAD7D1A7D91}" srcOrd="0" destOrd="0" presId="urn:microsoft.com/office/officeart/2005/8/layout/list1"/>
    <dgm:cxn modelId="{34165E7C-BC72-412E-B03D-A81DE8CEECC5}" type="presParOf" srcId="{556B5149-E19E-4F4C-9730-7669447F1F1E}" destId="{B5AAC207-D380-A744-B796-EFB2B1E98227}" srcOrd="1" destOrd="0" presId="urn:microsoft.com/office/officeart/2005/8/layout/list1"/>
    <dgm:cxn modelId="{B52C9E9D-ED76-47B2-8D3D-75B1B8CA743F}" type="presParOf" srcId="{15E9BCE1-AFA5-1143-AD53-87FECAC2E29B}" destId="{4D4566B9-B109-E548-A705-4EE6A1D78781}" srcOrd="1" destOrd="0" presId="urn:microsoft.com/office/officeart/2005/8/layout/list1"/>
    <dgm:cxn modelId="{98FCCF13-15D6-4B41-A3C6-099DBE50745E}" type="presParOf" srcId="{15E9BCE1-AFA5-1143-AD53-87FECAC2E29B}" destId="{5C79C719-7868-2D43-8F30-8465BFD8046F}"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F8689A-0C2E-9C45-B449-7CCEC797DC88}" type="doc">
      <dgm:prSet loTypeId="urn:microsoft.com/office/officeart/2005/8/layout/list1" loCatId="" qsTypeId="urn:microsoft.com/office/officeart/2005/8/quickstyle/simple1" qsCatId="simple" csTypeId="urn:microsoft.com/office/officeart/2005/8/colors/accent3_4" csCatId="accent3" phldr="1"/>
      <dgm:spPr/>
      <dgm:t>
        <a:bodyPr/>
        <a:lstStyle/>
        <a:p>
          <a:endParaRPr lang="it-IT"/>
        </a:p>
      </dgm:t>
    </dgm:pt>
    <dgm:pt modelId="{5353C69C-22B9-0046-8AA8-06F58029E256}">
      <dgm:prSet phldrT="[Testo]" custT="1"/>
      <dgm:spPr/>
      <dgm:t>
        <a:bodyPr/>
        <a:lstStyle/>
        <a:p>
          <a:r>
            <a:rPr lang="it-IT" sz="2400" b="1" dirty="0"/>
            <a:t>Linea </a:t>
          </a:r>
          <a:r>
            <a:rPr lang="it-IT" sz="2400" b="1" dirty="0" smtClean="0"/>
            <a:t>2</a:t>
          </a:r>
          <a:endParaRPr lang="it-IT" sz="2400" b="1" dirty="0"/>
        </a:p>
      </dgm:t>
    </dgm:pt>
    <dgm:pt modelId="{686FAB97-34D4-DC4E-8BD1-031193674D8A}" type="parTrans" cxnId="{0112E74C-AC37-AA42-B335-6336AAF16BD4}">
      <dgm:prSet/>
      <dgm:spPr/>
      <dgm:t>
        <a:bodyPr/>
        <a:lstStyle/>
        <a:p>
          <a:endParaRPr lang="it-IT"/>
        </a:p>
      </dgm:t>
    </dgm:pt>
    <dgm:pt modelId="{15CFEA06-2A61-9B44-AEEC-5CC2DA1B8D72}" type="sibTrans" cxnId="{0112E74C-AC37-AA42-B335-6336AAF16BD4}">
      <dgm:prSet/>
      <dgm:spPr/>
      <dgm:t>
        <a:bodyPr/>
        <a:lstStyle/>
        <a:p>
          <a:endParaRPr lang="it-IT"/>
        </a:p>
      </dgm:t>
    </dgm:pt>
    <dgm:pt modelId="{A4657CE5-0ADA-4746-BB2F-9406A08C7237}">
      <dgm:prSet phldrT="[Testo]" custT="1"/>
      <dgm:spPr/>
      <dgm:t>
        <a:bodyPr/>
        <a:lstStyle/>
        <a:p>
          <a:r>
            <a:rPr lang="it-IT" sz="1200" b="1" dirty="0">
              <a:solidFill>
                <a:srgbClr val="FF0000"/>
              </a:solidFill>
            </a:rPr>
            <a:t>Azione 2.1 </a:t>
          </a:r>
          <a:r>
            <a:rPr lang="it-IT" sz="1200" b="1" dirty="0">
              <a:solidFill>
                <a:srgbClr val="002060"/>
              </a:solidFill>
            </a:rPr>
            <a:t>Rafforzare il settore ICT e la diffusione delle tecnologie digitali dell’informazione e della comunicazione nei processi produttivi delle PMI coerentemente con la strategia di </a:t>
          </a:r>
          <a:r>
            <a:rPr lang="it-IT" sz="1200" b="1" dirty="0" err="1">
              <a:solidFill>
                <a:srgbClr val="002060"/>
              </a:solidFill>
            </a:rPr>
            <a:t>smart</a:t>
          </a:r>
          <a:r>
            <a:rPr lang="it-IT" sz="1200" b="1" dirty="0">
              <a:solidFill>
                <a:srgbClr val="002060"/>
              </a:solidFill>
            </a:rPr>
            <a:t> </a:t>
          </a:r>
          <a:r>
            <a:rPr lang="it-IT" sz="1200" b="1" dirty="0" err="1">
              <a:solidFill>
                <a:srgbClr val="002060"/>
              </a:solidFill>
            </a:rPr>
            <a:t>specialization</a:t>
          </a:r>
          <a:r>
            <a:rPr lang="it-IT" sz="1200" b="1" dirty="0">
              <a:solidFill>
                <a:srgbClr val="002060"/>
              </a:solidFill>
            </a:rPr>
            <a:t> Smart Puglia 2020</a:t>
          </a:r>
        </a:p>
      </dgm:t>
    </dgm:pt>
    <dgm:pt modelId="{DA55737D-83FD-8A4F-9AFF-C9194ECA9892}" type="parTrans" cxnId="{3FDA68E1-3BEC-B34C-A79D-E66BAEA63550}">
      <dgm:prSet/>
      <dgm:spPr/>
      <dgm:t>
        <a:bodyPr/>
        <a:lstStyle/>
        <a:p>
          <a:endParaRPr lang="it-IT"/>
        </a:p>
      </dgm:t>
    </dgm:pt>
    <dgm:pt modelId="{D21949F4-DD84-3441-A5C1-9EA8F1FECB17}" type="sibTrans" cxnId="{3FDA68E1-3BEC-B34C-A79D-E66BAEA63550}">
      <dgm:prSet/>
      <dgm:spPr/>
      <dgm:t>
        <a:bodyPr/>
        <a:lstStyle/>
        <a:p>
          <a:endParaRPr lang="it-IT"/>
        </a:p>
      </dgm:t>
    </dgm:pt>
    <dgm:pt modelId="{6F292ED6-6C88-3C47-B238-ED9E9396766A}">
      <dgm:prSet phldrT="[Testo]" custT="1"/>
      <dgm:spPr/>
      <dgm:t>
        <a:bodyPr/>
        <a:lstStyle/>
        <a:p>
          <a:r>
            <a:rPr lang="it-IT" sz="1200" b="1" dirty="0">
              <a:solidFill>
                <a:srgbClr val="FF0000"/>
              </a:solidFill>
            </a:rPr>
            <a:t>Azione 2.2 </a:t>
          </a:r>
          <a:r>
            <a:rPr lang="it-IT" sz="1200" b="1" dirty="0">
              <a:solidFill>
                <a:srgbClr val="002060"/>
              </a:solidFill>
            </a:rPr>
            <a:t>Implementazione  di appalti innovativi per supportare l’offerta di nuovi servizi, prodotti, contenuti e applicazioni con particolare riferimento al segmento PA</a:t>
          </a:r>
        </a:p>
      </dgm:t>
    </dgm:pt>
    <dgm:pt modelId="{7A4A7516-F5E8-F347-B5E9-841573FF6161}" type="parTrans" cxnId="{625C2A2E-79AF-4B4B-8E63-3374171B9FD1}">
      <dgm:prSet/>
      <dgm:spPr/>
      <dgm:t>
        <a:bodyPr/>
        <a:lstStyle/>
        <a:p>
          <a:endParaRPr lang="it-IT"/>
        </a:p>
      </dgm:t>
    </dgm:pt>
    <dgm:pt modelId="{8BD7CC10-F986-4C47-9E91-BA14DCF207D7}" type="sibTrans" cxnId="{625C2A2E-79AF-4B4B-8E63-3374171B9FD1}">
      <dgm:prSet/>
      <dgm:spPr/>
      <dgm:t>
        <a:bodyPr/>
        <a:lstStyle/>
        <a:p>
          <a:endParaRPr lang="it-IT"/>
        </a:p>
      </dgm:t>
    </dgm:pt>
    <dgm:pt modelId="{FAB071DA-9F09-0D4C-B8AD-BD5EE38F8EE1}">
      <dgm:prSet phldrT="[Testo]" custT="1"/>
      <dgm:spPr/>
      <dgm:t>
        <a:bodyPr/>
        <a:lstStyle/>
        <a:p>
          <a:r>
            <a:rPr lang="it-IT" sz="1200" b="1" dirty="0">
              <a:solidFill>
                <a:srgbClr val="FF0000"/>
              </a:solidFill>
            </a:rPr>
            <a:t>Azione 2.3</a:t>
          </a:r>
          <a:r>
            <a:rPr lang="it-IT" sz="1200" b="1" dirty="0">
              <a:solidFill>
                <a:schemeClr val="tx1"/>
              </a:solidFill>
            </a:rPr>
            <a:t> </a:t>
          </a:r>
          <a:r>
            <a:rPr lang="it-IT" sz="1200" b="1" dirty="0">
              <a:solidFill>
                <a:srgbClr val="002060"/>
              </a:solidFill>
            </a:rPr>
            <a:t>Favorire l’avvio di comunità aperte di condivisione e promozione dello sviluppo di servizi digitali attraverso l’uso delle tecnologie dell’informazione e della comunicazione</a:t>
          </a:r>
        </a:p>
      </dgm:t>
    </dgm:pt>
    <dgm:pt modelId="{CBDC9EA4-FEB8-FC47-8E65-670AA288E109}" type="parTrans" cxnId="{66702C46-ADCC-D743-9C16-D26C20E71BB9}">
      <dgm:prSet/>
      <dgm:spPr/>
      <dgm:t>
        <a:bodyPr/>
        <a:lstStyle/>
        <a:p>
          <a:endParaRPr lang="it-IT"/>
        </a:p>
      </dgm:t>
    </dgm:pt>
    <dgm:pt modelId="{109F66AC-D71F-874D-9D6F-834FC6F873DA}" type="sibTrans" cxnId="{66702C46-ADCC-D743-9C16-D26C20E71BB9}">
      <dgm:prSet/>
      <dgm:spPr/>
      <dgm:t>
        <a:bodyPr/>
        <a:lstStyle/>
        <a:p>
          <a:endParaRPr lang="it-IT"/>
        </a:p>
      </dgm:t>
    </dgm:pt>
    <dgm:pt modelId="{CDADC741-A4E0-FF47-99A6-837203EBE3ED}">
      <dgm:prSet phldrT="[Testo]" custT="1"/>
      <dgm:spPr/>
      <dgm:t>
        <a:bodyPr/>
        <a:lstStyle/>
        <a:p>
          <a:endParaRPr lang="it-IT" sz="1200" b="1">
            <a:solidFill>
              <a:srgbClr val="002060"/>
            </a:solidFill>
          </a:endParaRPr>
        </a:p>
      </dgm:t>
    </dgm:pt>
    <dgm:pt modelId="{2530AABF-0DDD-DD4F-8813-F295A4455B6F}" type="parTrans" cxnId="{51E10F17-F9A6-EA44-A14E-7BB53C5C130B}">
      <dgm:prSet/>
      <dgm:spPr/>
      <dgm:t>
        <a:bodyPr/>
        <a:lstStyle/>
        <a:p>
          <a:endParaRPr lang="it-IT"/>
        </a:p>
      </dgm:t>
    </dgm:pt>
    <dgm:pt modelId="{670C95CB-1792-D349-86DF-229176C6DC14}" type="sibTrans" cxnId="{51E10F17-F9A6-EA44-A14E-7BB53C5C130B}">
      <dgm:prSet/>
      <dgm:spPr/>
      <dgm:t>
        <a:bodyPr/>
        <a:lstStyle/>
        <a:p>
          <a:endParaRPr lang="it-IT"/>
        </a:p>
      </dgm:t>
    </dgm:pt>
    <dgm:pt modelId="{E7CE8234-757F-4D47-8446-69A5E383D671}">
      <dgm:prSet phldrT="[Testo]" custT="1"/>
      <dgm:spPr/>
      <dgm:t>
        <a:bodyPr/>
        <a:lstStyle/>
        <a:p>
          <a:endParaRPr lang="it-IT" sz="1200" dirty="0">
            <a:solidFill>
              <a:srgbClr val="FF0000"/>
            </a:solidFill>
          </a:endParaRPr>
        </a:p>
      </dgm:t>
    </dgm:pt>
    <dgm:pt modelId="{D0D75246-4A60-E647-8B52-932FC9F811F1}" type="parTrans" cxnId="{AEE55BEE-D063-484A-A526-EA9E95629207}">
      <dgm:prSet/>
      <dgm:spPr/>
      <dgm:t>
        <a:bodyPr/>
        <a:lstStyle/>
        <a:p>
          <a:endParaRPr lang="it-IT"/>
        </a:p>
      </dgm:t>
    </dgm:pt>
    <dgm:pt modelId="{7F1FBE79-5F21-CA40-B334-E466AE06D0A2}" type="sibTrans" cxnId="{AEE55BEE-D063-484A-A526-EA9E95629207}">
      <dgm:prSet/>
      <dgm:spPr/>
      <dgm:t>
        <a:bodyPr/>
        <a:lstStyle/>
        <a:p>
          <a:endParaRPr lang="it-IT"/>
        </a:p>
      </dgm:t>
    </dgm:pt>
    <dgm:pt modelId="{ACE3A803-7952-D444-810A-3AF64C9E8B49}" type="pres">
      <dgm:prSet presAssocID="{8EF8689A-0C2E-9C45-B449-7CCEC797DC88}" presName="linear" presStyleCnt="0">
        <dgm:presLayoutVars>
          <dgm:dir/>
          <dgm:animLvl val="lvl"/>
          <dgm:resizeHandles val="exact"/>
        </dgm:presLayoutVars>
      </dgm:prSet>
      <dgm:spPr/>
      <dgm:t>
        <a:bodyPr/>
        <a:lstStyle/>
        <a:p>
          <a:endParaRPr lang="it-IT"/>
        </a:p>
      </dgm:t>
    </dgm:pt>
    <dgm:pt modelId="{9FA49634-8A3E-A84D-9BC6-F486253487F8}" type="pres">
      <dgm:prSet presAssocID="{5353C69C-22B9-0046-8AA8-06F58029E256}" presName="parentLin" presStyleCnt="0"/>
      <dgm:spPr/>
    </dgm:pt>
    <dgm:pt modelId="{C0F0597B-D746-D144-B3D8-8ED2AC873778}" type="pres">
      <dgm:prSet presAssocID="{5353C69C-22B9-0046-8AA8-06F58029E256}" presName="parentLeftMargin" presStyleLbl="node1" presStyleIdx="0" presStyleCnt="1"/>
      <dgm:spPr/>
      <dgm:t>
        <a:bodyPr/>
        <a:lstStyle/>
        <a:p>
          <a:endParaRPr lang="it-IT"/>
        </a:p>
      </dgm:t>
    </dgm:pt>
    <dgm:pt modelId="{2B7614CE-1FCE-864F-87D8-3966DD2557B7}" type="pres">
      <dgm:prSet presAssocID="{5353C69C-22B9-0046-8AA8-06F58029E256}" presName="parentText" presStyleLbl="node1" presStyleIdx="0" presStyleCnt="1" custAng="0" custScaleY="40813" custLinFactX="6488" custLinFactNeighborX="100000" custLinFactNeighborY="-29252">
        <dgm:presLayoutVars>
          <dgm:chMax val="0"/>
          <dgm:bulletEnabled val="1"/>
        </dgm:presLayoutVars>
      </dgm:prSet>
      <dgm:spPr/>
      <dgm:t>
        <a:bodyPr/>
        <a:lstStyle/>
        <a:p>
          <a:endParaRPr lang="it-IT"/>
        </a:p>
      </dgm:t>
    </dgm:pt>
    <dgm:pt modelId="{A99FFB80-CD88-AE43-A584-BEFA7D2F50FF}" type="pres">
      <dgm:prSet presAssocID="{5353C69C-22B9-0046-8AA8-06F58029E256}" presName="negativeSpace" presStyleCnt="0"/>
      <dgm:spPr/>
    </dgm:pt>
    <dgm:pt modelId="{6A094CD4-AB52-D24B-B4E1-4DA31243EA07}" type="pres">
      <dgm:prSet presAssocID="{5353C69C-22B9-0046-8AA8-06F58029E256}" presName="childText" presStyleLbl="conFgAcc1" presStyleIdx="0" presStyleCnt="1" custScaleY="77318" custLinFactNeighborX="173" custLinFactNeighborY="2925">
        <dgm:presLayoutVars>
          <dgm:bulletEnabled val="1"/>
        </dgm:presLayoutVars>
      </dgm:prSet>
      <dgm:spPr/>
      <dgm:t>
        <a:bodyPr/>
        <a:lstStyle/>
        <a:p>
          <a:endParaRPr lang="it-IT"/>
        </a:p>
      </dgm:t>
    </dgm:pt>
  </dgm:ptLst>
  <dgm:cxnLst>
    <dgm:cxn modelId="{66702C46-ADCC-D743-9C16-D26C20E71BB9}" srcId="{5353C69C-22B9-0046-8AA8-06F58029E256}" destId="{FAB071DA-9F09-0D4C-B8AD-BD5EE38F8EE1}" srcOrd="4" destOrd="0" parTransId="{CBDC9EA4-FEB8-FC47-8E65-670AA288E109}" sibTransId="{109F66AC-D71F-874D-9D6F-834FC6F873DA}"/>
    <dgm:cxn modelId="{A67BD411-7DDC-40DC-9618-A8A6B0D340C0}" type="presOf" srcId="{6F292ED6-6C88-3C47-B238-ED9E9396766A}" destId="{6A094CD4-AB52-D24B-B4E1-4DA31243EA07}" srcOrd="0" destOrd="2" presId="urn:microsoft.com/office/officeart/2005/8/layout/list1"/>
    <dgm:cxn modelId="{E4323695-893B-4FAB-845A-1868C07C2172}" type="presOf" srcId="{8EF8689A-0C2E-9C45-B449-7CCEC797DC88}" destId="{ACE3A803-7952-D444-810A-3AF64C9E8B49}" srcOrd="0" destOrd="0" presId="urn:microsoft.com/office/officeart/2005/8/layout/list1"/>
    <dgm:cxn modelId="{25A98BFB-D853-4C42-B966-CF322D133CA4}" type="presOf" srcId="{FAB071DA-9F09-0D4C-B8AD-BD5EE38F8EE1}" destId="{6A094CD4-AB52-D24B-B4E1-4DA31243EA07}" srcOrd="0" destOrd="4" presId="urn:microsoft.com/office/officeart/2005/8/layout/list1"/>
    <dgm:cxn modelId="{AEE55BEE-D063-484A-A526-EA9E95629207}" srcId="{5353C69C-22B9-0046-8AA8-06F58029E256}" destId="{E7CE8234-757F-4D47-8446-69A5E383D671}" srcOrd="3" destOrd="0" parTransId="{D0D75246-4A60-E647-8B52-932FC9F811F1}" sibTransId="{7F1FBE79-5F21-CA40-B334-E466AE06D0A2}"/>
    <dgm:cxn modelId="{C53C1A43-AAD0-4135-883F-F053D3D5FA77}" type="presOf" srcId="{A4657CE5-0ADA-4746-BB2F-9406A08C7237}" destId="{6A094CD4-AB52-D24B-B4E1-4DA31243EA07}" srcOrd="0" destOrd="0" presId="urn:microsoft.com/office/officeart/2005/8/layout/list1"/>
    <dgm:cxn modelId="{625C2A2E-79AF-4B4B-8E63-3374171B9FD1}" srcId="{5353C69C-22B9-0046-8AA8-06F58029E256}" destId="{6F292ED6-6C88-3C47-B238-ED9E9396766A}" srcOrd="2" destOrd="0" parTransId="{7A4A7516-F5E8-F347-B5E9-841573FF6161}" sibTransId="{8BD7CC10-F986-4C47-9E91-BA14DCF207D7}"/>
    <dgm:cxn modelId="{0112E74C-AC37-AA42-B335-6336AAF16BD4}" srcId="{8EF8689A-0C2E-9C45-B449-7CCEC797DC88}" destId="{5353C69C-22B9-0046-8AA8-06F58029E256}" srcOrd="0" destOrd="0" parTransId="{686FAB97-34D4-DC4E-8BD1-031193674D8A}" sibTransId="{15CFEA06-2A61-9B44-AEEC-5CC2DA1B8D72}"/>
    <dgm:cxn modelId="{7AC167B2-BE46-47B1-8494-0A2179DAD854}" type="presOf" srcId="{CDADC741-A4E0-FF47-99A6-837203EBE3ED}" destId="{6A094CD4-AB52-D24B-B4E1-4DA31243EA07}" srcOrd="0" destOrd="1" presId="urn:microsoft.com/office/officeart/2005/8/layout/list1"/>
    <dgm:cxn modelId="{51E10F17-F9A6-EA44-A14E-7BB53C5C130B}" srcId="{5353C69C-22B9-0046-8AA8-06F58029E256}" destId="{CDADC741-A4E0-FF47-99A6-837203EBE3ED}" srcOrd="1" destOrd="0" parTransId="{2530AABF-0DDD-DD4F-8813-F295A4455B6F}" sibTransId="{670C95CB-1792-D349-86DF-229176C6DC14}"/>
    <dgm:cxn modelId="{5F9B664C-1F59-4A0D-997D-B2B19ED200BD}" type="presOf" srcId="{E7CE8234-757F-4D47-8446-69A5E383D671}" destId="{6A094CD4-AB52-D24B-B4E1-4DA31243EA07}" srcOrd="0" destOrd="3" presId="urn:microsoft.com/office/officeart/2005/8/layout/list1"/>
    <dgm:cxn modelId="{84C375F3-E223-41AE-8632-9BBAB29598F3}" type="presOf" srcId="{5353C69C-22B9-0046-8AA8-06F58029E256}" destId="{2B7614CE-1FCE-864F-87D8-3966DD2557B7}" srcOrd="1" destOrd="0" presId="urn:microsoft.com/office/officeart/2005/8/layout/list1"/>
    <dgm:cxn modelId="{0FC1BCBD-7ED3-4D6F-B8EA-FE285B03943D}" type="presOf" srcId="{5353C69C-22B9-0046-8AA8-06F58029E256}" destId="{C0F0597B-D746-D144-B3D8-8ED2AC873778}" srcOrd="0" destOrd="0" presId="urn:microsoft.com/office/officeart/2005/8/layout/list1"/>
    <dgm:cxn modelId="{3FDA68E1-3BEC-B34C-A79D-E66BAEA63550}" srcId="{5353C69C-22B9-0046-8AA8-06F58029E256}" destId="{A4657CE5-0ADA-4746-BB2F-9406A08C7237}" srcOrd="0" destOrd="0" parTransId="{DA55737D-83FD-8A4F-9AFF-C9194ECA9892}" sibTransId="{D21949F4-DD84-3441-A5C1-9EA8F1FECB17}"/>
    <dgm:cxn modelId="{9892EC8A-5658-4B8C-8A3C-503A34866C24}" type="presParOf" srcId="{ACE3A803-7952-D444-810A-3AF64C9E8B49}" destId="{9FA49634-8A3E-A84D-9BC6-F486253487F8}" srcOrd="0" destOrd="0" presId="urn:microsoft.com/office/officeart/2005/8/layout/list1"/>
    <dgm:cxn modelId="{F8CA0084-3220-4B23-A5FF-E5D2CC77D7FD}" type="presParOf" srcId="{9FA49634-8A3E-A84D-9BC6-F486253487F8}" destId="{C0F0597B-D746-D144-B3D8-8ED2AC873778}" srcOrd="0" destOrd="0" presId="urn:microsoft.com/office/officeart/2005/8/layout/list1"/>
    <dgm:cxn modelId="{504BCE87-7132-4840-B79F-D25308B102A4}" type="presParOf" srcId="{9FA49634-8A3E-A84D-9BC6-F486253487F8}" destId="{2B7614CE-1FCE-864F-87D8-3966DD2557B7}" srcOrd="1" destOrd="0" presId="urn:microsoft.com/office/officeart/2005/8/layout/list1"/>
    <dgm:cxn modelId="{67FC89FB-E23A-4909-BF2C-481F95026991}" type="presParOf" srcId="{ACE3A803-7952-D444-810A-3AF64C9E8B49}" destId="{A99FFB80-CD88-AE43-A584-BEFA7D2F50FF}" srcOrd="1" destOrd="0" presId="urn:microsoft.com/office/officeart/2005/8/layout/list1"/>
    <dgm:cxn modelId="{B1A20991-C1E0-4717-B355-8F61DE013515}" type="presParOf" srcId="{ACE3A803-7952-D444-810A-3AF64C9E8B49}" destId="{6A094CD4-AB52-D24B-B4E1-4DA31243EA0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8C9E50-4F87-744C-A16F-B0C83B53AEAA}" type="doc">
      <dgm:prSet loTypeId="urn:microsoft.com/office/officeart/2005/8/layout/list1" loCatId="" qsTypeId="urn:microsoft.com/office/officeart/2005/8/quickstyle/simple4" qsCatId="simple" csTypeId="urn:microsoft.com/office/officeart/2005/8/colors/colorful4" csCatId="colorful" phldr="1"/>
      <dgm:spPr/>
      <dgm:t>
        <a:bodyPr/>
        <a:lstStyle/>
        <a:p>
          <a:endParaRPr lang="it-IT"/>
        </a:p>
      </dgm:t>
    </dgm:pt>
    <dgm:pt modelId="{3A758C7F-204E-AF41-9C49-430DE448C440}">
      <dgm:prSet phldrT="[Testo]" custT="1"/>
      <dgm:spPr>
        <a:solidFill>
          <a:srgbClr val="7030A0"/>
        </a:solidFill>
      </dgm:spPr>
      <dgm:t>
        <a:bodyPr/>
        <a:lstStyle/>
        <a:p>
          <a:r>
            <a:rPr lang="it-IT" sz="2400" b="1" dirty="0"/>
            <a:t>Linea 3. </a:t>
          </a:r>
        </a:p>
      </dgm:t>
    </dgm:pt>
    <dgm:pt modelId="{980390E7-ABBA-FF4D-8900-C28B727CC38F}" type="parTrans" cxnId="{D2C0EDEF-120F-2849-9709-F4AD9709578F}">
      <dgm:prSet/>
      <dgm:spPr/>
      <dgm:t>
        <a:bodyPr/>
        <a:lstStyle/>
        <a:p>
          <a:endParaRPr lang="it-IT"/>
        </a:p>
      </dgm:t>
    </dgm:pt>
    <dgm:pt modelId="{3BBB0833-DBA5-6548-98E7-45348A61D640}" type="sibTrans" cxnId="{D2C0EDEF-120F-2849-9709-F4AD9709578F}">
      <dgm:prSet/>
      <dgm:spPr/>
      <dgm:t>
        <a:bodyPr/>
        <a:lstStyle/>
        <a:p>
          <a:endParaRPr lang="it-IT"/>
        </a:p>
      </dgm:t>
    </dgm:pt>
    <dgm:pt modelId="{4C8D0890-151C-F843-9989-17146CBFC68B}">
      <dgm:prSet phldrT="[Testo]" custT="1"/>
      <dgm:spPr>
        <a:ln w="28575">
          <a:solidFill>
            <a:srgbClr val="7030A0"/>
          </a:solidFill>
        </a:ln>
      </dgm:spPr>
      <dgm:t>
        <a:bodyPr/>
        <a:lstStyle/>
        <a:p>
          <a:r>
            <a:rPr lang="it-IT" sz="1200" b="1" dirty="0" smtClean="0">
              <a:solidFill>
                <a:srgbClr val="FF0000"/>
              </a:solidFill>
            </a:rPr>
            <a:t>Azione </a:t>
          </a:r>
          <a:r>
            <a:rPr lang="it-IT" sz="1200" b="1" dirty="0">
              <a:solidFill>
                <a:srgbClr val="FF0000"/>
              </a:solidFill>
            </a:rPr>
            <a:t>3.1 </a:t>
          </a:r>
          <a:r>
            <a:rPr lang="it-IT" sz="1200" b="1" dirty="0">
              <a:solidFill>
                <a:srgbClr val="002060"/>
              </a:solidFill>
            </a:rPr>
            <a:t>Attivazione e diffusione di servizi digitali sul territorio per rendere i cittadini, in particolare quelli rientranti nelle fasce giovanili, attori dell’innovazione</a:t>
          </a:r>
        </a:p>
      </dgm:t>
    </dgm:pt>
    <dgm:pt modelId="{B6999416-0CB2-EF4B-9818-FFFB757E3DBF}" type="parTrans" cxnId="{DB68DD80-8F50-E147-84B4-91A4D33BFA27}">
      <dgm:prSet/>
      <dgm:spPr/>
      <dgm:t>
        <a:bodyPr/>
        <a:lstStyle/>
        <a:p>
          <a:endParaRPr lang="it-IT"/>
        </a:p>
      </dgm:t>
    </dgm:pt>
    <dgm:pt modelId="{775E8B00-8D92-4141-A5CC-F960B68C471D}" type="sibTrans" cxnId="{DB68DD80-8F50-E147-84B4-91A4D33BFA27}">
      <dgm:prSet/>
      <dgm:spPr/>
      <dgm:t>
        <a:bodyPr/>
        <a:lstStyle/>
        <a:p>
          <a:endParaRPr lang="it-IT"/>
        </a:p>
      </dgm:t>
    </dgm:pt>
    <dgm:pt modelId="{516F384F-05E0-5249-A23C-2CDBFBBE5336}">
      <dgm:prSet phldrT="[Testo]" custT="1"/>
      <dgm:spPr>
        <a:ln w="28575">
          <a:solidFill>
            <a:srgbClr val="7030A0"/>
          </a:solidFill>
        </a:ln>
      </dgm:spPr>
      <dgm:t>
        <a:bodyPr/>
        <a:lstStyle/>
        <a:p>
          <a:r>
            <a:rPr lang="it-IT" sz="1200" b="1" dirty="0">
              <a:solidFill>
                <a:srgbClr val="FF0000"/>
              </a:solidFill>
            </a:rPr>
            <a:t>Azione 3.2 </a:t>
          </a:r>
          <a:r>
            <a:rPr lang="it-IT" sz="1200" b="1" dirty="0">
              <a:solidFill>
                <a:srgbClr val="002060"/>
              </a:solidFill>
            </a:rPr>
            <a:t>Promozione e presidio di reti, alleanze e iniziative comuni di natura interregionale, nazionale ed internazionale</a:t>
          </a:r>
        </a:p>
      </dgm:t>
    </dgm:pt>
    <dgm:pt modelId="{A2D1754C-A1A8-2741-9B30-09FC789217D0}" type="parTrans" cxnId="{88384773-CF53-104D-B68B-C4436CF88AAB}">
      <dgm:prSet/>
      <dgm:spPr/>
      <dgm:t>
        <a:bodyPr/>
        <a:lstStyle/>
        <a:p>
          <a:endParaRPr lang="it-IT"/>
        </a:p>
      </dgm:t>
    </dgm:pt>
    <dgm:pt modelId="{C3F7BBC8-9774-1C47-9409-950AC3A8DD5F}" type="sibTrans" cxnId="{88384773-CF53-104D-B68B-C4436CF88AAB}">
      <dgm:prSet/>
      <dgm:spPr/>
      <dgm:t>
        <a:bodyPr/>
        <a:lstStyle/>
        <a:p>
          <a:endParaRPr lang="it-IT"/>
        </a:p>
      </dgm:t>
    </dgm:pt>
    <dgm:pt modelId="{6A3B23B8-A000-3C42-9702-0D545BB6BDCF}">
      <dgm:prSet phldrT="[Testo]" custT="1"/>
      <dgm:spPr>
        <a:ln w="28575">
          <a:solidFill>
            <a:srgbClr val="7030A0"/>
          </a:solidFill>
        </a:ln>
      </dgm:spPr>
      <dgm:t>
        <a:bodyPr/>
        <a:lstStyle/>
        <a:p>
          <a:endParaRPr lang="it-IT" sz="1200" dirty="0"/>
        </a:p>
      </dgm:t>
    </dgm:pt>
    <dgm:pt modelId="{2F6BBED8-22F6-3747-8133-EB1CF8C5F2FB}" type="parTrans" cxnId="{F35380EF-9B30-DD49-AB03-36F51A1B0192}">
      <dgm:prSet/>
      <dgm:spPr/>
      <dgm:t>
        <a:bodyPr/>
        <a:lstStyle/>
        <a:p>
          <a:endParaRPr lang="it-IT"/>
        </a:p>
      </dgm:t>
    </dgm:pt>
    <dgm:pt modelId="{4C7FA336-BB3C-374C-B3FE-4208BB56F95E}" type="sibTrans" cxnId="{F35380EF-9B30-DD49-AB03-36F51A1B0192}">
      <dgm:prSet/>
      <dgm:spPr/>
      <dgm:t>
        <a:bodyPr/>
        <a:lstStyle/>
        <a:p>
          <a:endParaRPr lang="it-IT"/>
        </a:p>
      </dgm:t>
    </dgm:pt>
    <dgm:pt modelId="{39CF55F1-0633-F844-BEA2-8C4ECAABF0F0}" type="pres">
      <dgm:prSet presAssocID="{0D8C9E50-4F87-744C-A16F-B0C83B53AEAA}" presName="linear" presStyleCnt="0">
        <dgm:presLayoutVars>
          <dgm:dir/>
          <dgm:animLvl val="lvl"/>
          <dgm:resizeHandles val="exact"/>
        </dgm:presLayoutVars>
      </dgm:prSet>
      <dgm:spPr/>
      <dgm:t>
        <a:bodyPr/>
        <a:lstStyle/>
        <a:p>
          <a:endParaRPr lang="it-IT"/>
        </a:p>
      </dgm:t>
    </dgm:pt>
    <dgm:pt modelId="{22775355-A319-2249-B378-45CD6036EF9A}" type="pres">
      <dgm:prSet presAssocID="{3A758C7F-204E-AF41-9C49-430DE448C440}" presName="parentLin" presStyleCnt="0"/>
      <dgm:spPr/>
    </dgm:pt>
    <dgm:pt modelId="{FA5B1636-6832-D146-99A5-CB4DD493AEDB}" type="pres">
      <dgm:prSet presAssocID="{3A758C7F-204E-AF41-9C49-430DE448C440}" presName="parentLeftMargin" presStyleLbl="node1" presStyleIdx="0" presStyleCnt="1"/>
      <dgm:spPr/>
      <dgm:t>
        <a:bodyPr/>
        <a:lstStyle/>
        <a:p>
          <a:endParaRPr lang="it-IT"/>
        </a:p>
      </dgm:t>
    </dgm:pt>
    <dgm:pt modelId="{AB754C4C-E39C-2441-A8C2-0AFB6BEE1A70}" type="pres">
      <dgm:prSet presAssocID="{3A758C7F-204E-AF41-9C49-430DE448C440}" presName="parentText" presStyleLbl="node1" presStyleIdx="0" presStyleCnt="1" custScaleX="123895" custScaleY="45638" custLinFactNeighborX="62732" custLinFactNeighborY="-29294">
        <dgm:presLayoutVars>
          <dgm:chMax val="0"/>
          <dgm:bulletEnabled val="1"/>
        </dgm:presLayoutVars>
      </dgm:prSet>
      <dgm:spPr/>
      <dgm:t>
        <a:bodyPr/>
        <a:lstStyle/>
        <a:p>
          <a:endParaRPr lang="it-IT"/>
        </a:p>
      </dgm:t>
    </dgm:pt>
    <dgm:pt modelId="{A627E028-B000-5B45-9F9A-1055AF088E85}" type="pres">
      <dgm:prSet presAssocID="{3A758C7F-204E-AF41-9C49-430DE448C440}" presName="negativeSpace" presStyleCnt="0"/>
      <dgm:spPr/>
    </dgm:pt>
    <dgm:pt modelId="{E04AB69B-65EF-BB48-8D0D-B6D526140DEF}" type="pres">
      <dgm:prSet presAssocID="{3A758C7F-204E-AF41-9C49-430DE448C440}" presName="childText" presStyleLbl="conFgAcc1" presStyleIdx="0" presStyleCnt="1" custScaleY="65538">
        <dgm:presLayoutVars>
          <dgm:bulletEnabled val="1"/>
        </dgm:presLayoutVars>
      </dgm:prSet>
      <dgm:spPr/>
      <dgm:t>
        <a:bodyPr/>
        <a:lstStyle/>
        <a:p>
          <a:endParaRPr lang="it-IT"/>
        </a:p>
      </dgm:t>
    </dgm:pt>
  </dgm:ptLst>
  <dgm:cxnLst>
    <dgm:cxn modelId="{DB68DD80-8F50-E147-84B4-91A4D33BFA27}" srcId="{3A758C7F-204E-AF41-9C49-430DE448C440}" destId="{4C8D0890-151C-F843-9989-17146CBFC68B}" srcOrd="0" destOrd="0" parTransId="{B6999416-0CB2-EF4B-9818-FFFB757E3DBF}" sibTransId="{775E8B00-8D92-4141-A5CC-F960B68C471D}"/>
    <dgm:cxn modelId="{AF558919-2017-414A-B009-13851D97981B}" type="presOf" srcId="{0D8C9E50-4F87-744C-A16F-B0C83B53AEAA}" destId="{39CF55F1-0633-F844-BEA2-8C4ECAABF0F0}" srcOrd="0" destOrd="0" presId="urn:microsoft.com/office/officeart/2005/8/layout/list1"/>
    <dgm:cxn modelId="{6CB740AF-8D87-48BA-8EAD-88F23D99B6F5}" type="presOf" srcId="{4C8D0890-151C-F843-9989-17146CBFC68B}" destId="{E04AB69B-65EF-BB48-8D0D-B6D526140DEF}" srcOrd="0" destOrd="0" presId="urn:microsoft.com/office/officeart/2005/8/layout/list1"/>
    <dgm:cxn modelId="{F35380EF-9B30-DD49-AB03-36F51A1B0192}" srcId="{3A758C7F-204E-AF41-9C49-430DE448C440}" destId="{6A3B23B8-A000-3C42-9702-0D545BB6BDCF}" srcOrd="1" destOrd="0" parTransId="{2F6BBED8-22F6-3747-8133-EB1CF8C5F2FB}" sibTransId="{4C7FA336-BB3C-374C-B3FE-4208BB56F95E}"/>
    <dgm:cxn modelId="{80ABAF53-5953-4AA1-AF31-2D28A9C709EA}" type="presOf" srcId="{3A758C7F-204E-AF41-9C49-430DE448C440}" destId="{AB754C4C-E39C-2441-A8C2-0AFB6BEE1A70}" srcOrd="1" destOrd="0" presId="urn:microsoft.com/office/officeart/2005/8/layout/list1"/>
    <dgm:cxn modelId="{4731486F-17BC-44F7-AC98-6740B1C9374B}" type="presOf" srcId="{3A758C7F-204E-AF41-9C49-430DE448C440}" destId="{FA5B1636-6832-D146-99A5-CB4DD493AEDB}" srcOrd="0" destOrd="0" presId="urn:microsoft.com/office/officeart/2005/8/layout/list1"/>
    <dgm:cxn modelId="{D2C0EDEF-120F-2849-9709-F4AD9709578F}" srcId="{0D8C9E50-4F87-744C-A16F-B0C83B53AEAA}" destId="{3A758C7F-204E-AF41-9C49-430DE448C440}" srcOrd="0" destOrd="0" parTransId="{980390E7-ABBA-FF4D-8900-C28B727CC38F}" sibTransId="{3BBB0833-DBA5-6548-98E7-45348A61D640}"/>
    <dgm:cxn modelId="{88384773-CF53-104D-B68B-C4436CF88AAB}" srcId="{3A758C7F-204E-AF41-9C49-430DE448C440}" destId="{516F384F-05E0-5249-A23C-2CDBFBBE5336}" srcOrd="2" destOrd="0" parTransId="{A2D1754C-A1A8-2741-9B30-09FC789217D0}" sibTransId="{C3F7BBC8-9774-1C47-9409-950AC3A8DD5F}"/>
    <dgm:cxn modelId="{DA50DBD6-C294-4216-9452-A2938AC1D039}" type="presOf" srcId="{516F384F-05E0-5249-A23C-2CDBFBBE5336}" destId="{E04AB69B-65EF-BB48-8D0D-B6D526140DEF}" srcOrd="0" destOrd="2" presId="urn:microsoft.com/office/officeart/2005/8/layout/list1"/>
    <dgm:cxn modelId="{3B4A58FB-54EF-451A-B28C-6C385A25A297}" type="presOf" srcId="{6A3B23B8-A000-3C42-9702-0D545BB6BDCF}" destId="{E04AB69B-65EF-BB48-8D0D-B6D526140DEF}" srcOrd="0" destOrd="1" presId="urn:microsoft.com/office/officeart/2005/8/layout/list1"/>
    <dgm:cxn modelId="{6CB0E886-206F-47BB-AA68-7FDF55E91558}" type="presParOf" srcId="{39CF55F1-0633-F844-BEA2-8C4ECAABF0F0}" destId="{22775355-A319-2249-B378-45CD6036EF9A}" srcOrd="0" destOrd="0" presId="urn:microsoft.com/office/officeart/2005/8/layout/list1"/>
    <dgm:cxn modelId="{86B21E08-422F-43A7-BE13-4CF623816028}" type="presParOf" srcId="{22775355-A319-2249-B378-45CD6036EF9A}" destId="{FA5B1636-6832-D146-99A5-CB4DD493AEDB}" srcOrd="0" destOrd="0" presId="urn:microsoft.com/office/officeart/2005/8/layout/list1"/>
    <dgm:cxn modelId="{F3EB45F0-BF42-48AF-9CB8-5320A7DFB97A}" type="presParOf" srcId="{22775355-A319-2249-B378-45CD6036EF9A}" destId="{AB754C4C-E39C-2441-A8C2-0AFB6BEE1A70}" srcOrd="1" destOrd="0" presId="urn:microsoft.com/office/officeart/2005/8/layout/list1"/>
    <dgm:cxn modelId="{6757B985-F479-4FF9-986D-14AA0D680776}" type="presParOf" srcId="{39CF55F1-0633-F844-BEA2-8C4ECAABF0F0}" destId="{A627E028-B000-5B45-9F9A-1055AF088E85}" srcOrd="1" destOrd="0" presId="urn:microsoft.com/office/officeart/2005/8/layout/list1"/>
    <dgm:cxn modelId="{8DBD6F31-3979-4B3E-8818-009461CD86D7}" type="presParOf" srcId="{39CF55F1-0633-F844-BEA2-8C4ECAABF0F0}" destId="{E04AB69B-65EF-BB48-8D0D-B6D526140DEF}"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A742AB-2719-E040-B4B8-B387432806AF}" type="doc">
      <dgm:prSet loTypeId="urn:microsoft.com/office/officeart/2005/8/layout/list1" loCatId="" qsTypeId="urn:microsoft.com/office/officeart/2005/8/quickstyle/simple2" qsCatId="simple" csTypeId="urn:microsoft.com/office/officeart/2005/8/colors/accent1_2" csCatId="accent1" phldr="1"/>
      <dgm:spPr/>
      <dgm:t>
        <a:bodyPr/>
        <a:lstStyle/>
        <a:p>
          <a:endParaRPr lang="it-IT"/>
        </a:p>
      </dgm:t>
    </dgm:pt>
    <dgm:pt modelId="{56673F52-4503-6B44-8AB7-3BC14B1EF305}">
      <dgm:prSet phldrT="[Testo]" custT="1"/>
      <dgm:spPr>
        <a:ln w="28575">
          <a:solidFill>
            <a:srgbClr val="0070C0"/>
          </a:solidFill>
        </a:ln>
      </dgm:spPr>
      <dgm:t>
        <a:bodyPr/>
        <a:lstStyle/>
        <a:p>
          <a:r>
            <a:rPr lang="it-IT" sz="1200" b="1" i="0" dirty="0">
              <a:solidFill>
                <a:srgbClr val="FF0000"/>
              </a:solidFill>
            </a:rPr>
            <a:t>Azione 4.1 </a:t>
          </a:r>
          <a:r>
            <a:rPr lang="it-IT" sz="1200" b="1" i="0" dirty="0">
              <a:solidFill>
                <a:srgbClr val="002060"/>
              </a:solidFill>
            </a:rPr>
            <a:t>Concorrere all’attuazione del “progetto strategico agenda digitale per la banda ultra larga”</a:t>
          </a:r>
        </a:p>
      </dgm:t>
    </dgm:pt>
    <dgm:pt modelId="{4CC873C8-6C04-2B4C-8802-6C54CD5F4FC9}" type="parTrans" cxnId="{BF9F0D20-2336-DA47-919D-B50EB7E5F46C}">
      <dgm:prSet/>
      <dgm:spPr/>
      <dgm:t>
        <a:bodyPr/>
        <a:lstStyle/>
        <a:p>
          <a:endParaRPr lang="it-IT"/>
        </a:p>
      </dgm:t>
    </dgm:pt>
    <dgm:pt modelId="{F36CB4B1-AF2D-B44E-BDF3-7EFA045C31B5}" type="sibTrans" cxnId="{BF9F0D20-2336-DA47-919D-B50EB7E5F46C}">
      <dgm:prSet/>
      <dgm:spPr/>
      <dgm:t>
        <a:bodyPr/>
        <a:lstStyle/>
        <a:p>
          <a:endParaRPr lang="it-IT"/>
        </a:p>
      </dgm:t>
    </dgm:pt>
    <dgm:pt modelId="{B80FD0F9-B422-3C44-9841-8F24EAF750D2}">
      <dgm:prSet phldrT="[Testo]" custT="1"/>
      <dgm:spPr>
        <a:ln w="28575">
          <a:solidFill>
            <a:srgbClr val="0070C0"/>
          </a:solidFill>
        </a:ln>
      </dgm:spPr>
      <dgm:t>
        <a:bodyPr/>
        <a:lstStyle/>
        <a:p>
          <a:r>
            <a:rPr lang="it-IT" sz="1200" b="1" i="0" dirty="0">
              <a:solidFill>
                <a:srgbClr val="FF0000"/>
              </a:solidFill>
            </a:rPr>
            <a:t>Azione 4.2 </a:t>
          </a:r>
          <a:r>
            <a:rPr lang="it-IT" sz="1200" b="1" i="0" dirty="0">
              <a:solidFill>
                <a:srgbClr val="002060"/>
              </a:solidFill>
            </a:rPr>
            <a:t>Consolidamento dell’infrastruttura tecnologica regionale</a:t>
          </a:r>
        </a:p>
      </dgm:t>
    </dgm:pt>
    <dgm:pt modelId="{7267C6CA-6D7A-EB4C-BCFE-4349EDA5F6BD}" type="parTrans" cxnId="{847C743F-B441-BC4D-9FAB-77CB06613E87}">
      <dgm:prSet/>
      <dgm:spPr/>
      <dgm:t>
        <a:bodyPr/>
        <a:lstStyle/>
        <a:p>
          <a:endParaRPr lang="it-IT"/>
        </a:p>
      </dgm:t>
    </dgm:pt>
    <dgm:pt modelId="{F25E81C2-1B54-CB4B-8CD7-1D7B556F9533}" type="sibTrans" cxnId="{847C743F-B441-BC4D-9FAB-77CB06613E87}">
      <dgm:prSet/>
      <dgm:spPr/>
      <dgm:t>
        <a:bodyPr/>
        <a:lstStyle/>
        <a:p>
          <a:endParaRPr lang="it-IT"/>
        </a:p>
      </dgm:t>
    </dgm:pt>
    <dgm:pt modelId="{D42050B1-9109-A34C-96B7-A09C4D031A34}">
      <dgm:prSet phldrT="[Testo]" custT="1"/>
      <dgm:spPr>
        <a:solidFill>
          <a:srgbClr val="0070C0"/>
        </a:solidFill>
        <a:ln>
          <a:noFill/>
        </a:ln>
      </dgm:spPr>
      <dgm:t>
        <a:bodyPr/>
        <a:lstStyle/>
        <a:p>
          <a:r>
            <a:rPr lang="it-IT" sz="2400" b="1" dirty="0"/>
            <a:t>Linea </a:t>
          </a:r>
          <a:r>
            <a:rPr lang="it-IT" sz="2400" b="1" dirty="0" smtClean="0"/>
            <a:t>4.</a:t>
          </a:r>
          <a:endParaRPr lang="it-IT" sz="2400" b="1" dirty="0"/>
        </a:p>
      </dgm:t>
    </dgm:pt>
    <dgm:pt modelId="{CE364D57-3F3A-9B49-91AA-08812327DEE8}" type="sibTrans" cxnId="{4E1DFA9A-D64D-DB45-B2DD-30FA61854BDD}">
      <dgm:prSet/>
      <dgm:spPr/>
      <dgm:t>
        <a:bodyPr/>
        <a:lstStyle/>
        <a:p>
          <a:endParaRPr lang="it-IT"/>
        </a:p>
      </dgm:t>
    </dgm:pt>
    <dgm:pt modelId="{E23048EA-56F2-FB4C-855B-670E01BFC2A1}" type="parTrans" cxnId="{4E1DFA9A-D64D-DB45-B2DD-30FA61854BDD}">
      <dgm:prSet/>
      <dgm:spPr/>
      <dgm:t>
        <a:bodyPr/>
        <a:lstStyle/>
        <a:p>
          <a:endParaRPr lang="it-IT"/>
        </a:p>
      </dgm:t>
    </dgm:pt>
    <dgm:pt modelId="{CD4FA2C5-40D6-254C-BD9B-5867D2524570}">
      <dgm:prSet phldrT="[Testo]" custT="1"/>
      <dgm:spPr>
        <a:ln w="28575">
          <a:solidFill>
            <a:srgbClr val="0070C0"/>
          </a:solidFill>
        </a:ln>
      </dgm:spPr>
      <dgm:t>
        <a:bodyPr/>
        <a:lstStyle/>
        <a:p>
          <a:endParaRPr lang="it-IT" sz="1200" i="0" dirty="0"/>
        </a:p>
      </dgm:t>
    </dgm:pt>
    <dgm:pt modelId="{CDAC28F5-7CF5-F74B-8EC6-1BE9D5A4D97C}" type="parTrans" cxnId="{9D720FEA-53AA-5B4D-BADC-F80241EEE3E2}">
      <dgm:prSet/>
      <dgm:spPr/>
      <dgm:t>
        <a:bodyPr/>
        <a:lstStyle/>
        <a:p>
          <a:endParaRPr lang="it-IT"/>
        </a:p>
      </dgm:t>
    </dgm:pt>
    <dgm:pt modelId="{BFA5D32F-BBC1-394B-9A1E-B3C7CF6B8167}" type="sibTrans" cxnId="{9D720FEA-53AA-5B4D-BADC-F80241EEE3E2}">
      <dgm:prSet/>
      <dgm:spPr/>
      <dgm:t>
        <a:bodyPr/>
        <a:lstStyle/>
        <a:p>
          <a:endParaRPr lang="it-IT"/>
        </a:p>
      </dgm:t>
    </dgm:pt>
    <dgm:pt modelId="{166E7D37-4169-944E-8EB9-D411A39EF8A0}" type="pres">
      <dgm:prSet presAssocID="{6FA742AB-2719-E040-B4B8-B387432806AF}" presName="linear" presStyleCnt="0">
        <dgm:presLayoutVars>
          <dgm:dir/>
          <dgm:animLvl val="lvl"/>
          <dgm:resizeHandles val="exact"/>
        </dgm:presLayoutVars>
      </dgm:prSet>
      <dgm:spPr/>
      <dgm:t>
        <a:bodyPr/>
        <a:lstStyle/>
        <a:p>
          <a:endParaRPr lang="it-IT"/>
        </a:p>
      </dgm:t>
    </dgm:pt>
    <dgm:pt modelId="{7AA9A947-C4E0-2048-8920-29511E13EB59}" type="pres">
      <dgm:prSet presAssocID="{D42050B1-9109-A34C-96B7-A09C4D031A34}" presName="parentLin" presStyleCnt="0"/>
      <dgm:spPr/>
    </dgm:pt>
    <dgm:pt modelId="{1DC14ED1-6481-DC45-AAC6-4816C2B565E8}" type="pres">
      <dgm:prSet presAssocID="{D42050B1-9109-A34C-96B7-A09C4D031A34}" presName="parentLeftMargin" presStyleLbl="node1" presStyleIdx="0" presStyleCnt="1"/>
      <dgm:spPr/>
      <dgm:t>
        <a:bodyPr/>
        <a:lstStyle/>
        <a:p>
          <a:endParaRPr lang="it-IT"/>
        </a:p>
      </dgm:t>
    </dgm:pt>
    <dgm:pt modelId="{61AFAD70-5611-DD4C-BA94-2E388FF7334C}" type="pres">
      <dgm:prSet presAssocID="{D42050B1-9109-A34C-96B7-A09C4D031A34}" presName="parentText" presStyleLbl="node1" presStyleIdx="0" presStyleCnt="1" custScaleY="144549" custLinFactX="8394" custLinFactNeighborX="100000" custLinFactNeighborY="-2357">
        <dgm:presLayoutVars>
          <dgm:chMax val="0"/>
          <dgm:bulletEnabled val="1"/>
        </dgm:presLayoutVars>
      </dgm:prSet>
      <dgm:spPr/>
      <dgm:t>
        <a:bodyPr/>
        <a:lstStyle/>
        <a:p>
          <a:endParaRPr lang="it-IT"/>
        </a:p>
      </dgm:t>
    </dgm:pt>
    <dgm:pt modelId="{C5973A52-819B-F448-BFD5-2206AD96FE7E}" type="pres">
      <dgm:prSet presAssocID="{D42050B1-9109-A34C-96B7-A09C4D031A34}" presName="negativeSpace" presStyleCnt="0"/>
      <dgm:spPr/>
    </dgm:pt>
    <dgm:pt modelId="{C5F0A6A6-1127-2540-9714-7026C865A002}" type="pres">
      <dgm:prSet presAssocID="{D42050B1-9109-A34C-96B7-A09C4D031A34}" presName="childText" presStyleLbl="conFgAcc1" presStyleIdx="0" presStyleCnt="1">
        <dgm:presLayoutVars>
          <dgm:bulletEnabled val="1"/>
        </dgm:presLayoutVars>
      </dgm:prSet>
      <dgm:spPr/>
      <dgm:t>
        <a:bodyPr/>
        <a:lstStyle/>
        <a:p>
          <a:endParaRPr lang="it-IT"/>
        </a:p>
      </dgm:t>
    </dgm:pt>
  </dgm:ptLst>
  <dgm:cxnLst>
    <dgm:cxn modelId="{4E1DFA9A-D64D-DB45-B2DD-30FA61854BDD}" srcId="{6FA742AB-2719-E040-B4B8-B387432806AF}" destId="{D42050B1-9109-A34C-96B7-A09C4D031A34}" srcOrd="0" destOrd="0" parTransId="{E23048EA-56F2-FB4C-855B-670E01BFC2A1}" sibTransId="{CE364D57-3F3A-9B49-91AA-08812327DEE8}"/>
    <dgm:cxn modelId="{9D720FEA-53AA-5B4D-BADC-F80241EEE3E2}" srcId="{D42050B1-9109-A34C-96B7-A09C4D031A34}" destId="{CD4FA2C5-40D6-254C-BD9B-5867D2524570}" srcOrd="1" destOrd="0" parTransId="{CDAC28F5-7CF5-F74B-8EC6-1BE9D5A4D97C}" sibTransId="{BFA5D32F-BBC1-394B-9A1E-B3C7CF6B8167}"/>
    <dgm:cxn modelId="{847C743F-B441-BC4D-9FAB-77CB06613E87}" srcId="{D42050B1-9109-A34C-96B7-A09C4D031A34}" destId="{B80FD0F9-B422-3C44-9841-8F24EAF750D2}" srcOrd="2" destOrd="0" parTransId="{7267C6CA-6D7A-EB4C-BCFE-4349EDA5F6BD}" sibTransId="{F25E81C2-1B54-CB4B-8CD7-1D7B556F9533}"/>
    <dgm:cxn modelId="{10279008-D94D-4F3E-979C-A312EEB13B97}" type="presOf" srcId="{56673F52-4503-6B44-8AB7-3BC14B1EF305}" destId="{C5F0A6A6-1127-2540-9714-7026C865A002}" srcOrd="0" destOrd="0" presId="urn:microsoft.com/office/officeart/2005/8/layout/list1"/>
    <dgm:cxn modelId="{EE9C8AB8-75DE-4B7E-9D8E-4B1AB0D8F817}" type="presOf" srcId="{CD4FA2C5-40D6-254C-BD9B-5867D2524570}" destId="{C5F0A6A6-1127-2540-9714-7026C865A002}" srcOrd="0" destOrd="1" presId="urn:microsoft.com/office/officeart/2005/8/layout/list1"/>
    <dgm:cxn modelId="{87E3CBD9-A71F-4914-AD4A-4177CD0B27B0}" type="presOf" srcId="{D42050B1-9109-A34C-96B7-A09C4D031A34}" destId="{1DC14ED1-6481-DC45-AAC6-4816C2B565E8}" srcOrd="0" destOrd="0" presId="urn:microsoft.com/office/officeart/2005/8/layout/list1"/>
    <dgm:cxn modelId="{323B66C5-D80B-47A9-9CA0-8C914AA78F0A}" type="presOf" srcId="{B80FD0F9-B422-3C44-9841-8F24EAF750D2}" destId="{C5F0A6A6-1127-2540-9714-7026C865A002}" srcOrd="0" destOrd="2" presId="urn:microsoft.com/office/officeart/2005/8/layout/list1"/>
    <dgm:cxn modelId="{BF9F0D20-2336-DA47-919D-B50EB7E5F46C}" srcId="{D42050B1-9109-A34C-96B7-A09C4D031A34}" destId="{56673F52-4503-6B44-8AB7-3BC14B1EF305}" srcOrd="0" destOrd="0" parTransId="{4CC873C8-6C04-2B4C-8802-6C54CD5F4FC9}" sibTransId="{F36CB4B1-AF2D-B44E-BDF3-7EFA045C31B5}"/>
    <dgm:cxn modelId="{311CEC2F-9A8E-48DA-AC24-ECB8FA3D7419}" type="presOf" srcId="{6FA742AB-2719-E040-B4B8-B387432806AF}" destId="{166E7D37-4169-944E-8EB9-D411A39EF8A0}" srcOrd="0" destOrd="0" presId="urn:microsoft.com/office/officeart/2005/8/layout/list1"/>
    <dgm:cxn modelId="{F518ACC9-7D42-473A-A12F-5E80676398E8}" type="presOf" srcId="{D42050B1-9109-A34C-96B7-A09C4D031A34}" destId="{61AFAD70-5611-DD4C-BA94-2E388FF7334C}" srcOrd="1" destOrd="0" presId="urn:microsoft.com/office/officeart/2005/8/layout/list1"/>
    <dgm:cxn modelId="{30860DBE-DAF2-4E26-A6B9-CDCAA98A1A20}" type="presParOf" srcId="{166E7D37-4169-944E-8EB9-D411A39EF8A0}" destId="{7AA9A947-C4E0-2048-8920-29511E13EB59}" srcOrd="0" destOrd="0" presId="urn:microsoft.com/office/officeart/2005/8/layout/list1"/>
    <dgm:cxn modelId="{17A7DFB6-15E2-4474-9839-E1FE29C576CD}" type="presParOf" srcId="{7AA9A947-C4E0-2048-8920-29511E13EB59}" destId="{1DC14ED1-6481-DC45-AAC6-4816C2B565E8}" srcOrd="0" destOrd="0" presId="urn:microsoft.com/office/officeart/2005/8/layout/list1"/>
    <dgm:cxn modelId="{38F00C92-5B65-4422-8C69-352FC5F625AA}" type="presParOf" srcId="{7AA9A947-C4E0-2048-8920-29511E13EB59}" destId="{61AFAD70-5611-DD4C-BA94-2E388FF7334C}" srcOrd="1" destOrd="0" presId="urn:microsoft.com/office/officeart/2005/8/layout/list1"/>
    <dgm:cxn modelId="{04CB8246-8559-454F-842D-1AABF43ED6B8}" type="presParOf" srcId="{166E7D37-4169-944E-8EB9-D411A39EF8A0}" destId="{C5973A52-819B-F448-BFD5-2206AD96FE7E}" srcOrd="1" destOrd="0" presId="urn:microsoft.com/office/officeart/2005/8/layout/list1"/>
    <dgm:cxn modelId="{CC7D6637-9128-47BB-BC39-AA0CAB22F587}" type="presParOf" srcId="{166E7D37-4169-944E-8EB9-D411A39EF8A0}" destId="{C5F0A6A6-1127-2540-9714-7026C865A00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2F0497-A87A-4740-BFD8-7C7871D98A28}" type="doc">
      <dgm:prSet loTypeId="urn:microsoft.com/office/officeart/2005/8/layout/list1" loCatId="" qsTypeId="urn:microsoft.com/office/officeart/2005/8/quickstyle/simple4" qsCatId="simple" csTypeId="urn:microsoft.com/office/officeart/2005/8/colors/accent4_2" csCatId="accent4" phldr="1"/>
      <dgm:spPr/>
      <dgm:t>
        <a:bodyPr/>
        <a:lstStyle/>
        <a:p>
          <a:endParaRPr lang="it-IT"/>
        </a:p>
      </dgm:t>
    </dgm:pt>
    <dgm:pt modelId="{2DD7C56F-8305-B848-A99D-54C310D758B7}">
      <dgm:prSet phldrT="[Testo]" custT="1"/>
      <dgm:spPr>
        <a:solidFill>
          <a:srgbClr val="7030A0"/>
        </a:solidFill>
      </dgm:spPr>
      <dgm:t>
        <a:bodyPr/>
        <a:lstStyle/>
        <a:p>
          <a:r>
            <a:rPr lang="it-IT" sz="1800"/>
            <a:t>Sistemi Abilitanti Trasversali	</a:t>
          </a:r>
        </a:p>
      </dgm:t>
    </dgm:pt>
    <dgm:pt modelId="{9806378D-5969-004A-B4C8-83C0E3EA37CC}" type="parTrans" cxnId="{BD43BD0C-5D5D-6646-8178-54F9383AAD8D}">
      <dgm:prSet/>
      <dgm:spPr/>
      <dgm:t>
        <a:bodyPr/>
        <a:lstStyle/>
        <a:p>
          <a:endParaRPr lang="it-IT" sz="2000"/>
        </a:p>
      </dgm:t>
    </dgm:pt>
    <dgm:pt modelId="{44816AF0-118B-6947-81C0-F9083F6F986E}" type="sibTrans" cxnId="{BD43BD0C-5D5D-6646-8178-54F9383AAD8D}">
      <dgm:prSet/>
      <dgm:spPr/>
      <dgm:t>
        <a:bodyPr/>
        <a:lstStyle/>
        <a:p>
          <a:endParaRPr lang="it-IT" sz="2000"/>
        </a:p>
      </dgm:t>
    </dgm:pt>
    <dgm:pt modelId="{F132B6BF-F5B5-174B-8084-B99D7E5ADF03}">
      <dgm:prSet phldrT="[Testo]" custT="1"/>
      <dgm:spPr>
        <a:solidFill>
          <a:srgbClr val="7030A0"/>
        </a:solidFill>
      </dgm:spPr>
      <dgm:t>
        <a:bodyPr/>
        <a:lstStyle/>
        <a:p>
          <a:r>
            <a:rPr lang="it-IT" sz="1800"/>
            <a:t>Servizi di dominio verticali</a:t>
          </a:r>
        </a:p>
      </dgm:t>
    </dgm:pt>
    <dgm:pt modelId="{13C3DFA5-FD14-4245-949C-32870D2DB17E}" type="parTrans" cxnId="{6C63FBD5-8081-9D4E-897F-86EF7DF314A3}">
      <dgm:prSet/>
      <dgm:spPr/>
      <dgm:t>
        <a:bodyPr/>
        <a:lstStyle/>
        <a:p>
          <a:endParaRPr lang="it-IT" sz="2000"/>
        </a:p>
      </dgm:t>
    </dgm:pt>
    <dgm:pt modelId="{3BBE234F-6421-9D40-BFBA-C6915FF53CC5}" type="sibTrans" cxnId="{6C63FBD5-8081-9D4E-897F-86EF7DF314A3}">
      <dgm:prSet/>
      <dgm:spPr/>
      <dgm:t>
        <a:bodyPr/>
        <a:lstStyle/>
        <a:p>
          <a:endParaRPr lang="it-IT" sz="2000"/>
        </a:p>
      </dgm:t>
    </dgm:pt>
    <dgm:pt modelId="{FAAFD615-3697-1A41-BEC9-33BFF41E7929}">
      <dgm:prSet phldrT="[Testo]" custT="1"/>
      <dgm:spPr>
        <a:solidFill>
          <a:srgbClr val="7030A0"/>
        </a:solidFill>
      </dgm:spPr>
      <dgm:t>
        <a:bodyPr/>
        <a:lstStyle/>
        <a:p>
          <a:r>
            <a:rPr lang="it-IT" sz="1800"/>
            <a:t>Potenziamento dell'Infrastruttura digitale</a:t>
          </a:r>
        </a:p>
      </dgm:t>
    </dgm:pt>
    <dgm:pt modelId="{879EBF12-3446-A544-8380-AE97BEA7645D}" type="parTrans" cxnId="{DE1C4E99-680C-5442-ABCC-216E0E461CAB}">
      <dgm:prSet/>
      <dgm:spPr/>
      <dgm:t>
        <a:bodyPr/>
        <a:lstStyle/>
        <a:p>
          <a:endParaRPr lang="it-IT" sz="2000"/>
        </a:p>
      </dgm:t>
    </dgm:pt>
    <dgm:pt modelId="{41FB4275-0609-1949-892B-89199F9B6F05}" type="sibTrans" cxnId="{DE1C4E99-680C-5442-ABCC-216E0E461CAB}">
      <dgm:prSet/>
      <dgm:spPr/>
      <dgm:t>
        <a:bodyPr/>
        <a:lstStyle/>
        <a:p>
          <a:endParaRPr lang="it-IT" sz="2000"/>
        </a:p>
      </dgm:t>
    </dgm:pt>
    <dgm:pt modelId="{2172468E-30A2-C14F-AC46-6F161256C6DD}" type="pres">
      <dgm:prSet presAssocID="{ED2F0497-A87A-4740-BFD8-7C7871D98A28}" presName="linear" presStyleCnt="0">
        <dgm:presLayoutVars>
          <dgm:dir/>
          <dgm:animLvl val="lvl"/>
          <dgm:resizeHandles val="exact"/>
        </dgm:presLayoutVars>
      </dgm:prSet>
      <dgm:spPr/>
      <dgm:t>
        <a:bodyPr/>
        <a:lstStyle/>
        <a:p>
          <a:endParaRPr lang="it-IT"/>
        </a:p>
      </dgm:t>
    </dgm:pt>
    <dgm:pt modelId="{98C9B3D9-12BC-CB4D-AEB0-E8877BAD6F4A}" type="pres">
      <dgm:prSet presAssocID="{2DD7C56F-8305-B848-A99D-54C310D758B7}" presName="parentLin" presStyleCnt="0"/>
      <dgm:spPr/>
    </dgm:pt>
    <dgm:pt modelId="{D500F7B4-2D47-8547-BD50-0EF498090631}" type="pres">
      <dgm:prSet presAssocID="{2DD7C56F-8305-B848-A99D-54C310D758B7}" presName="parentLeftMargin" presStyleLbl="node1" presStyleIdx="0" presStyleCnt="3"/>
      <dgm:spPr/>
      <dgm:t>
        <a:bodyPr/>
        <a:lstStyle/>
        <a:p>
          <a:endParaRPr lang="it-IT"/>
        </a:p>
      </dgm:t>
    </dgm:pt>
    <dgm:pt modelId="{4F7F3D03-9741-F94A-AF73-A0F21556DEE8}" type="pres">
      <dgm:prSet presAssocID="{2DD7C56F-8305-B848-A99D-54C310D758B7}" presName="parentText" presStyleLbl="node1" presStyleIdx="0" presStyleCnt="3">
        <dgm:presLayoutVars>
          <dgm:chMax val="0"/>
          <dgm:bulletEnabled val="1"/>
        </dgm:presLayoutVars>
      </dgm:prSet>
      <dgm:spPr/>
      <dgm:t>
        <a:bodyPr/>
        <a:lstStyle/>
        <a:p>
          <a:endParaRPr lang="it-IT"/>
        </a:p>
      </dgm:t>
    </dgm:pt>
    <dgm:pt modelId="{FA2E774F-BDC3-8D44-8455-C88FBA8D37E5}" type="pres">
      <dgm:prSet presAssocID="{2DD7C56F-8305-B848-A99D-54C310D758B7}" presName="negativeSpace" presStyleCnt="0"/>
      <dgm:spPr/>
    </dgm:pt>
    <dgm:pt modelId="{C9CF2A0B-4E59-884A-9281-D7ADC321BF0D}" type="pres">
      <dgm:prSet presAssocID="{2DD7C56F-8305-B848-A99D-54C310D758B7}" presName="childText" presStyleLbl="conFgAcc1" presStyleIdx="0" presStyleCnt="3">
        <dgm:presLayoutVars>
          <dgm:bulletEnabled val="1"/>
        </dgm:presLayoutVars>
      </dgm:prSet>
      <dgm:spPr>
        <a:ln w="19050">
          <a:solidFill>
            <a:srgbClr val="7030A0"/>
          </a:solidFill>
        </a:ln>
      </dgm:spPr>
      <dgm:t>
        <a:bodyPr/>
        <a:lstStyle/>
        <a:p>
          <a:endParaRPr lang="it-IT"/>
        </a:p>
      </dgm:t>
    </dgm:pt>
    <dgm:pt modelId="{EA8E9800-8EC1-214A-A8A3-A55AC0B1BB50}" type="pres">
      <dgm:prSet presAssocID="{44816AF0-118B-6947-81C0-F9083F6F986E}" presName="spaceBetweenRectangles" presStyleCnt="0"/>
      <dgm:spPr/>
    </dgm:pt>
    <dgm:pt modelId="{3513BDBC-8420-E54C-8231-A4F1B9746107}" type="pres">
      <dgm:prSet presAssocID="{F132B6BF-F5B5-174B-8084-B99D7E5ADF03}" presName="parentLin" presStyleCnt="0"/>
      <dgm:spPr/>
    </dgm:pt>
    <dgm:pt modelId="{E9C18C54-15AC-AB4F-BC54-6CCBE2E26BAD}" type="pres">
      <dgm:prSet presAssocID="{F132B6BF-F5B5-174B-8084-B99D7E5ADF03}" presName="parentLeftMargin" presStyleLbl="node1" presStyleIdx="0" presStyleCnt="3"/>
      <dgm:spPr/>
      <dgm:t>
        <a:bodyPr/>
        <a:lstStyle/>
        <a:p>
          <a:endParaRPr lang="it-IT"/>
        </a:p>
      </dgm:t>
    </dgm:pt>
    <dgm:pt modelId="{F2E44D0A-77F8-F94E-B447-081B64543763}" type="pres">
      <dgm:prSet presAssocID="{F132B6BF-F5B5-174B-8084-B99D7E5ADF03}" presName="parentText" presStyleLbl="node1" presStyleIdx="1" presStyleCnt="3">
        <dgm:presLayoutVars>
          <dgm:chMax val="0"/>
          <dgm:bulletEnabled val="1"/>
        </dgm:presLayoutVars>
      </dgm:prSet>
      <dgm:spPr/>
      <dgm:t>
        <a:bodyPr/>
        <a:lstStyle/>
        <a:p>
          <a:endParaRPr lang="it-IT"/>
        </a:p>
      </dgm:t>
    </dgm:pt>
    <dgm:pt modelId="{28776D78-8841-CB43-97DD-FBFBB82637A4}" type="pres">
      <dgm:prSet presAssocID="{F132B6BF-F5B5-174B-8084-B99D7E5ADF03}" presName="negativeSpace" presStyleCnt="0"/>
      <dgm:spPr/>
    </dgm:pt>
    <dgm:pt modelId="{0CC6374E-A4A7-674B-B47B-C1747757BB4C}" type="pres">
      <dgm:prSet presAssocID="{F132B6BF-F5B5-174B-8084-B99D7E5ADF03}" presName="childText" presStyleLbl="conFgAcc1" presStyleIdx="1" presStyleCnt="3">
        <dgm:presLayoutVars>
          <dgm:bulletEnabled val="1"/>
        </dgm:presLayoutVars>
      </dgm:prSet>
      <dgm:spPr>
        <a:ln w="19050">
          <a:solidFill>
            <a:srgbClr val="7030A0"/>
          </a:solidFill>
        </a:ln>
      </dgm:spPr>
      <dgm:t>
        <a:bodyPr/>
        <a:lstStyle/>
        <a:p>
          <a:endParaRPr lang="it-IT"/>
        </a:p>
      </dgm:t>
    </dgm:pt>
    <dgm:pt modelId="{7A30DAD1-460C-4B42-BAB8-CD18467BE1E4}" type="pres">
      <dgm:prSet presAssocID="{3BBE234F-6421-9D40-BFBA-C6915FF53CC5}" presName="spaceBetweenRectangles" presStyleCnt="0"/>
      <dgm:spPr/>
    </dgm:pt>
    <dgm:pt modelId="{EE25EC44-EECF-5949-B16E-FBC04D682EA0}" type="pres">
      <dgm:prSet presAssocID="{FAAFD615-3697-1A41-BEC9-33BFF41E7929}" presName="parentLin" presStyleCnt="0"/>
      <dgm:spPr/>
    </dgm:pt>
    <dgm:pt modelId="{17AF5ACE-5797-FF4D-A7D2-F9CE89CAEA57}" type="pres">
      <dgm:prSet presAssocID="{FAAFD615-3697-1A41-BEC9-33BFF41E7929}" presName="parentLeftMargin" presStyleLbl="node1" presStyleIdx="1" presStyleCnt="3"/>
      <dgm:spPr/>
      <dgm:t>
        <a:bodyPr/>
        <a:lstStyle/>
        <a:p>
          <a:endParaRPr lang="it-IT"/>
        </a:p>
      </dgm:t>
    </dgm:pt>
    <dgm:pt modelId="{6EA01DA4-5507-6E41-9558-AAEB5155619C}" type="pres">
      <dgm:prSet presAssocID="{FAAFD615-3697-1A41-BEC9-33BFF41E7929}" presName="parentText" presStyleLbl="node1" presStyleIdx="2" presStyleCnt="3">
        <dgm:presLayoutVars>
          <dgm:chMax val="0"/>
          <dgm:bulletEnabled val="1"/>
        </dgm:presLayoutVars>
      </dgm:prSet>
      <dgm:spPr/>
      <dgm:t>
        <a:bodyPr/>
        <a:lstStyle/>
        <a:p>
          <a:endParaRPr lang="it-IT"/>
        </a:p>
      </dgm:t>
    </dgm:pt>
    <dgm:pt modelId="{CBCA83FF-F57A-2D47-88BA-2381E787E30F}" type="pres">
      <dgm:prSet presAssocID="{FAAFD615-3697-1A41-BEC9-33BFF41E7929}" presName="negativeSpace" presStyleCnt="0"/>
      <dgm:spPr/>
    </dgm:pt>
    <dgm:pt modelId="{307501F5-6281-0A4E-9E35-7639E1416128}" type="pres">
      <dgm:prSet presAssocID="{FAAFD615-3697-1A41-BEC9-33BFF41E7929}" presName="childText" presStyleLbl="conFgAcc1" presStyleIdx="2" presStyleCnt="3">
        <dgm:presLayoutVars>
          <dgm:bulletEnabled val="1"/>
        </dgm:presLayoutVars>
      </dgm:prSet>
      <dgm:spPr>
        <a:ln w="19050">
          <a:solidFill>
            <a:srgbClr val="7030A0"/>
          </a:solidFill>
        </a:ln>
      </dgm:spPr>
      <dgm:t>
        <a:bodyPr/>
        <a:lstStyle/>
        <a:p>
          <a:endParaRPr lang="it-IT"/>
        </a:p>
      </dgm:t>
    </dgm:pt>
  </dgm:ptLst>
  <dgm:cxnLst>
    <dgm:cxn modelId="{DE1C4E99-680C-5442-ABCC-216E0E461CAB}" srcId="{ED2F0497-A87A-4740-BFD8-7C7871D98A28}" destId="{FAAFD615-3697-1A41-BEC9-33BFF41E7929}" srcOrd="2" destOrd="0" parTransId="{879EBF12-3446-A544-8380-AE97BEA7645D}" sibTransId="{41FB4275-0609-1949-892B-89199F9B6F05}"/>
    <dgm:cxn modelId="{F72E6D84-7EC5-4CAB-BC2B-580CABD39853}" type="presOf" srcId="{ED2F0497-A87A-4740-BFD8-7C7871D98A28}" destId="{2172468E-30A2-C14F-AC46-6F161256C6DD}" srcOrd="0" destOrd="0" presId="urn:microsoft.com/office/officeart/2005/8/layout/list1"/>
    <dgm:cxn modelId="{96EB2356-4C13-493A-9144-47B28ACF25C7}" type="presOf" srcId="{2DD7C56F-8305-B848-A99D-54C310D758B7}" destId="{4F7F3D03-9741-F94A-AF73-A0F21556DEE8}" srcOrd="1" destOrd="0" presId="urn:microsoft.com/office/officeart/2005/8/layout/list1"/>
    <dgm:cxn modelId="{6C63FBD5-8081-9D4E-897F-86EF7DF314A3}" srcId="{ED2F0497-A87A-4740-BFD8-7C7871D98A28}" destId="{F132B6BF-F5B5-174B-8084-B99D7E5ADF03}" srcOrd="1" destOrd="0" parTransId="{13C3DFA5-FD14-4245-949C-32870D2DB17E}" sibTransId="{3BBE234F-6421-9D40-BFBA-C6915FF53CC5}"/>
    <dgm:cxn modelId="{7A68189A-38EC-421B-83D0-C9B858F83B6F}" type="presOf" srcId="{FAAFD615-3697-1A41-BEC9-33BFF41E7929}" destId="{6EA01DA4-5507-6E41-9558-AAEB5155619C}" srcOrd="1" destOrd="0" presId="urn:microsoft.com/office/officeart/2005/8/layout/list1"/>
    <dgm:cxn modelId="{BD43BD0C-5D5D-6646-8178-54F9383AAD8D}" srcId="{ED2F0497-A87A-4740-BFD8-7C7871D98A28}" destId="{2DD7C56F-8305-B848-A99D-54C310D758B7}" srcOrd="0" destOrd="0" parTransId="{9806378D-5969-004A-B4C8-83C0E3EA37CC}" sibTransId="{44816AF0-118B-6947-81C0-F9083F6F986E}"/>
    <dgm:cxn modelId="{AC1D5275-FB48-4792-8A26-3EB38AD8BBD7}" type="presOf" srcId="{2DD7C56F-8305-B848-A99D-54C310D758B7}" destId="{D500F7B4-2D47-8547-BD50-0EF498090631}" srcOrd="0" destOrd="0" presId="urn:microsoft.com/office/officeart/2005/8/layout/list1"/>
    <dgm:cxn modelId="{549A5BB3-7563-4357-A871-F76A677B9E3F}" type="presOf" srcId="{FAAFD615-3697-1A41-BEC9-33BFF41E7929}" destId="{17AF5ACE-5797-FF4D-A7D2-F9CE89CAEA57}" srcOrd="0" destOrd="0" presId="urn:microsoft.com/office/officeart/2005/8/layout/list1"/>
    <dgm:cxn modelId="{AE39F80A-BEB1-47AC-9ABC-1F8BB065B458}" type="presOf" srcId="{F132B6BF-F5B5-174B-8084-B99D7E5ADF03}" destId="{E9C18C54-15AC-AB4F-BC54-6CCBE2E26BAD}" srcOrd="0" destOrd="0" presId="urn:microsoft.com/office/officeart/2005/8/layout/list1"/>
    <dgm:cxn modelId="{9F6A2228-75E7-49CB-81C0-BD873B186CBF}" type="presOf" srcId="{F132B6BF-F5B5-174B-8084-B99D7E5ADF03}" destId="{F2E44D0A-77F8-F94E-B447-081B64543763}" srcOrd="1" destOrd="0" presId="urn:microsoft.com/office/officeart/2005/8/layout/list1"/>
    <dgm:cxn modelId="{190A5CB5-D9E5-4C42-B742-F2C606ECA9E3}" type="presParOf" srcId="{2172468E-30A2-C14F-AC46-6F161256C6DD}" destId="{98C9B3D9-12BC-CB4D-AEB0-E8877BAD6F4A}" srcOrd="0" destOrd="0" presId="urn:microsoft.com/office/officeart/2005/8/layout/list1"/>
    <dgm:cxn modelId="{9E6C3285-3A32-402C-8FAE-D9BAE391226E}" type="presParOf" srcId="{98C9B3D9-12BC-CB4D-AEB0-E8877BAD6F4A}" destId="{D500F7B4-2D47-8547-BD50-0EF498090631}" srcOrd="0" destOrd="0" presId="urn:microsoft.com/office/officeart/2005/8/layout/list1"/>
    <dgm:cxn modelId="{A143F021-EAA9-43A4-85E7-FEFCA8CB162D}" type="presParOf" srcId="{98C9B3D9-12BC-CB4D-AEB0-E8877BAD6F4A}" destId="{4F7F3D03-9741-F94A-AF73-A0F21556DEE8}" srcOrd="1" destOrd="0" presId="urn:microsoft.com/office/officeart/2005/8/layout/list1"/>
    <dgm:cxn modelId="{4EF294D6-428C-4240-AA27-F012B031E8F4}" type="presParOf" srcId="{2172468E-30A2-C14F-AC46-6F161256C6DD}" destId="{FA2E774F-BDC3-8D44-8455-C88FBA8D37E5}" srcOrd="1" destOrd="0" presId="urn:microsoft.com/office/officeart/2005/8/layout/list1"/>
    <dgm:cxn modelId="{3457866E-9BC5-4AF2-9D1A-FD1A57B9F954}" type="presParOf" srcId="{2172468E-30A2-C14F-AC46-6F161256C6DD}" destId="{C9CF2A0B-4E59-884A-9281-D7ADC321BF0D}" srcOrd="2" destOrd="0" presId="urn:microsoft.com/office/officeart/2005/8/layout/list1"/>
    <dgm:cxn modelId="{DDD22B0E-ECE5-4A39-BDB9-0E81F4CF6AE6}" type="presParOf" srcId="{2172468E-30A2-C14F-AC46-6F161256C6DD}" destId="{EA8E9800-8EC1-214A-A8A3-A55AC0B1BB50}" srcOrd="3" destOrd="0" presId="urn:microsoft.com/office/officeart/2005/8/layout/list1"/>
    <dgm:cxn modelId="{F0E9D517-183B-4D7C-8C72-F1E3E91C701F}" type="presParOf" srcId="{2172468E-30A2-C14F-AC46-6F161256C6DD}" destId="{3513BDBC-8420-E54C-8231-A4F1B9746107}" srcOrd="4" destOrd="0" presId="urn:microsoft.com/office/officeart/2005/8/layout/list1"/>
    <dgm:cxn modelId="{F8E2A4B0-118E-427D-A879-5C860C63818E}" type="presParOf" srcId="{3513BDBC-8420-E54C-8231-A4F1B9746107}" destId="{E9C18C54-15AC-AB4F-BC54-6CCBE2E26BAD}" srcOrd="0" destOrd="0" presId="urn:microsoft.com/office/officeart/2005/8/layout/list1"/>
    <dgm:cxn modelId="{C31AF02D-A02C-43BD-B8B1-09DE35EB02F8}" type="presParOf" srcId="{3513BDBC-8420-E54C-8231-A4F1B9746107}" destId="{F2E44D0A-77F8-F94E-B447-081B64543763}" srcOrd="1" destOrd="0" presId="urn:microsoft.com/office/officeart/2005/8/layout/list1"/>
    <dgm:cxn modelId="{375A1CA1-54D5-4603-93F3-1A658BDB187F}" type="presParOf" srcId="{2172468E-30A2-C14F-AC46-6F161256C6DD}" destId="{28776D78-8841-CB43-97DD-FBFBB82637A4}" srcOrd="5" destOrd="0" presId="urn:microsoft.com/office/officeart/2005/8/layout/list1"/>
    <dgm:cxn modelId="{6AF8ACDA-39D3-4665-9A79-C58C40EC9097}" type="presParOf" srcId="{2172468E-30A2-C14F-AC46-6F161256C6DD}" destId="{0CC6374E-A4A7-674B-B47B-C1747757BB4C}" srcOrd="6" destOrd="0" presId="urn:microsoft.com/office/officeart/2005/8/layout/list1"/>
    <dgm:cxn modelId="{377F3337-7DBA-4ACE-AB35-5B395FAB2278}" type="presParOf" srcId="{2172468E-30A2-C14F-AC46-6F161256C6DD}" destId="{7A30DAD1-460C-4B42-BAB8-CD18467BE1E4}" srcOrd="7" destOrd="0" presId="urn:microsoft.com/office/officeart/2005/8/layout/list1"/>
    <dgm:cxn modelId="{0D2A0115-C675-475D-94E7-5223C269902C}" type="presParOf" srcId="{2172468E-30A2-C14F-AC46-6F161256C6DD}" destId="{EE25EC44-EECF-5949-B16E-FBC04D682EA0}" srcOrd="8" destOrd="0" presId="urn:microsoft.com/office/officeart/2005/8/layout/list1"/>
    <dgm:cxn modelId="{F5B0331A-CC46-4C26-AC36-DD721B05CEF0}" type="presParOf" srcId="{EE25EC44-EECF-5949-B16E-FBC04D682EA0}" destId="{17AF5ACE-5797-FF4D-A7D2-F9CE89CAEA57}" srcOrd="0" destOrd="0" presId="urn:microsoft.com/office/officeart/2005/8/layout/list1"/>
    <dgm:cxn modelId="{24DE014F-D0A8-47CD-BA77-774B4D19D83E}" type="presParOf" srcId="{EE25EC44-EECF-5949-B16E-FBC04D682EA0}" destId="{6EA01DA4-5507-6E41-9558-AAEB5155619C}" srcOrd="1" destOrd="0" presId="urn:microsoft.com/office/officeart/2005/8/layout/list1"/>
    <dgm:cxn modelId="{6EC8CEEE-592C-47FB-8B7F-9511C0A23D03}" type="presParOf" srcId="{2172468E-30A2-C14F-AC46-6F161256C6DD}" destId="{CBCA83FF-F57A-2D47-88BA-2381E787E30F}" srcOrd="9" destOrd="0" presId="urn:microsoft.com/office/officeart/2005/8/layout/list1"/>
    <dgm:cxn modelId="{A48C309D-A9C2-4535-97AF-098EB9995669}" type="presParOf" srcId="{2172468E-30A2-C14F-AC46-6F161256C6DD}" destId="{307501F5-6281-0A4E-9E35-7639E141612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2C67BC-E79C-48ED-9ECE-2E265AB72FE6}" type="doc">
      <dgm:prSet loTypeId="urn:microsoft.com/office/officeart/2005/8/layout/hList9" loCatId="list" qsTypeId="urn:microsoft.com/office/officeart/2005/8/quickstyle/3d2" qsCatId="3D" csTypeId="urn:microsoft.com/office/officeart/2005/8/colors/accent1_2" csCatId="accent1" phldr="1"/>
      <dgm:spPr/>
      <dgm:t>
        <a:bodyPr/>
        <a:lstStyle/>
        <a:p>
          <a:endParaRPr lang="it-IT"/>
        </a:p>
      </dgm:t>
    </dgm:pt>
    <dgm:pt modelId="{C4994D0C-45FB-434B-8B77-089F188E0BE9}">
      <dgm:prSet phldrT="[Testo]" custT="1"/>
      <dgm:spPr>
        <a:solidFill>
          <a:srgbClr val="C00000"/>
        </a:solidFill>
      </dgm:spPr>
      <dgm:t>
        <a:bodyPr/>
        <a:lstStyle/>
        <a:p>
          <a:r>
            <a:rPr lang="it-IT" sz="1200" b="1"/>
            <a:t>VANTAGGI PER I CITTADINI</a:t>
          </a:r>
        </a:p>
      </dgm:t>
    </dgm:pt>
    <dgm:pt modelId="{90277468-9D43-4FB5-B41C-983FE0E79EC1}" type="parTrans" cxnId="{7254BFBE-75D6-4966-9328-28DF1D0FBAEA}">
      <dgm:prSet/>
      <dgm:spPr/>
      <dgm:t>
        <a:bodyPr/>
        <a:lstStyle/>
        <a:p>
          <a:endParaRPr lang="it-IT"/>
        </a:p>
      </dgm:t>
    </dgm:pt>
    <dgm:pt modelId="{E0BAD7FA-DF28-49D8-8EFC-E251DBE6AA68}" type="sibTrans" cxnId="{7254BFBE-75D6-4966-9328-28DF1D0FBAEA}">
      <dgm:prSet/>
      <dgm:spPr/>
      <dgm:t>
        <a:bodyPr/>
        <a:lstStyle/>
        <a:p>
          <a:endParaRPr lang="it-IT"/>
        </a:p>
      </dgm:t>
    </dgm:pt>
    <dgm:pt modelId="{DCEDA465-3D33-4D40-B585-22B2F86F8E19}">
      <dgm:prSet phldrT="[Testo]" custT="1"/>
      <dgm:spPr>
        <a:ln>
          <a:noFill/>
        </a:ln>
      </dgm:spPr>
      <dgm:t>
        <a:bodyPr/>
        <a:lstStyle/>
        <a:p>
          <a:r>
            <a:rPr lang="it-IT" sz="1200" b="0" dirty="0"/>
            <a:t>Il cittadino ha nuovi servizi interattivi dal Portale Regionale della Salute e accede alla propria storia clinica in rete, tramite il Fascicolo Sanitario Elettronico (FSE). </a:t>
          </a:r>
        </a:p>
      </dgm:t>
    </dgm:pt>
    <dgm:pt modelId="{15B35986-EB6B-49D1-A933-AC39628BDC1A}" type="parTrans" cxnId="{BA8E922E-13B8-4E53-9FE0-C50C1DFD9A62}">
      <dgm:prSet/>
      <dgm:spPr/>
      <dgm:t>
        <a:bodyPr/>
        <a:lstStyle/>
        <a:p>
          <a:endParaRPr lang="it-IT"/>
        </a:p>
      </dgm:t>
    </dgm:pt>
    <dgm:pt modelId="{AD3D7550-0D1D-4914-9C1E-076F27D34CFB}" type="sibTrans" cxnId="{BA8E922E-13B8-4E53-9FE0-C50C1DFD9A62}">
      <dgm:prSet/>
      <dgm:spPr/>
      <dgm:t>
        <a:bodyPr/>
        <a:lstStyle/>
        <a:p>
          <a:endParaRPr lang="it-IT"/>
        </a:p>
      </dgm:t>
    </dgm:pt>
    <dgm:pt modelId="{F81E6DC5-ECB1-2140-8C8D-D01550816725}">
      <dgm:prSet custT="1"/>
      <dgm:spPr/>
      <dgm:t>
        <a:bodyPr/>
        <a:lstStyle/>
        <a:p>
          <a:r>
            <a:rPr lang="it-IT" sz="1200" b="0" dirty="0"/>
            <a:t>I medici che lo devono curare hanno a disposizione esami e prescrizioni che lo riguardano on line, così il paziente non deve più conservare analisi e cartelle mediche presso la propria abitazione.</a:t>
          </a:r>
        </a:p>
      </dgm:t>
    </dgm:pt>
    <dgm:pt modelId="{84D8A619-946C-B549-A818-4D8D9E5A7D18}" type="parTrans" cxnId="{DA7929C9-10A1-7048-88B5-85814D917459}">
      <dgm:prSet/>
      <dgm:spPr/>
      <dgm:t>
        <a:bodyPr/>
        <a:lstStyle/>
        <a:p>
          <a:endParaRPr lang="it-IT"/>
        </a:p>
      </dgm:t>
    </dgm:pt>
    <dgm:pt modelId="{6F28E588-5B7A-9D4A-B096-49BD27935C53}" type="sibTrans" cxnId="{DA7929C9-10A1-7048-88B5-85814D917459}">
      <dgm:prSet/>
      <dgm:spPr/>
      <dgm:t>
        <a:bodyPr/>
        <a:lstStyle/>
        <a:p>
          <a:endParaRPr lang="it-IT"/>
        </a:p>
      </dgm:t>
    </dgm:pt>
    <dgm:pt modelId="{BA51499A-703F-7D44-8256-A9C1764235EA}">
      <dgm:prSet custT="1"/>
      <dgm:spPr/>
      <dgm:t>
        <a:bodyPr/>
        <a:lstStyle/>
        <a:p>
          <a:r>
            <a:rPr lang="it-IT" sz="1200" b="0" dirty="0"/>
            <a:t>Il cittadino ha informazioni e servizi telematici in particolari settori sanitari quali: lo Screening Oncologico, le Anatomie Patologiche, le vaccinazioni, i dipartimenti della salute, l’emergenza urgenza. </a:t>
          </a:r>
        </a:p>
      </dgm:t>
    </dgm:pt>
    <dgm:pt modelId="{BF5E575E-CFA7-B248-9591-F74B96DF584B}" type="parTrans" cxnId="{FF6DAD86-2A6B-3B43-A929-1E237E7AD924}">
      <dgm:prSet/>
      <dgm:spPr/>
      <dgm:t>
        <a:bodyPr/>
        <a:lstStyle/>
        <a:p>
          <a:endParaRPr lang="it-IT"/>
        </a:p>
      </dgm:t>
    </dgm:pt>
    <dgm:pt modelId="{6AC74B38-AF9C-FA41-B670-08AAD3002B01}" type="sibTrans" cxnId="{FF6DAD86-2A6B-3B43-A929-1E237E7AD924}">
      <dgm:prSet/>
      <dgm:spPr/>
      <dgm:t>
        <a:bodyPr/>
        <a:lstStyle/>
        <a:p>
          <a:endParaRPr lang="it-IT"/>
        </a:p>
      </dgm:t>
    </dgm:pt>
    <dgm:pt modelId="{8169793F-01C3-BF44-B4CA-5A8E6BB7204E}">
      <dgm:prSet custT="1"/>
      <dgm:spPr/>
      <dgm:t>
        <a:bodyPr/>
        <a:lstStyle/>
        <a:p>
          <a:r>
            <a:rPr lang="it-IT" sz="1200" b="0" dirty="0">
              <a:solidFill>
                <a:sysClr val="windowText" lastClr="000000"/>
              </a:solidFill>
            </a:rPr>
            <a:t>Coloro che hanno bisogno di prestazioni sociali e sociosanitari ricevono risposte e prestazioni in tempi più rapidi, grazie alla gestione telematica degli interventi</a:t>
          </a:r>
          <a:r>
            <a:rPr lang="it-IT" sz="1200" b="0" dirty="0">
              <a:solidFill>
                <a:srgbClr val="FF0000"/>
              </a:solidFill>
            </a:rPr>
            <a:t>.</a:t>
          </a:r>
          <a:endParaRPr lang="it-IT" sz="1200" b="0" dirty="0"/>
        </a:p>
      </dgm:t>
    </dgm:pt>
    <dgm:pt modelId="{E670A0C0-D915-2240-A6D7-4C1A23939557}" type="parTrans" cxnId="{87FAF43A-74CC-DA42-8763-2F1395AE2824}">
      <dgm:prSet/>
      <dgm:spPr/>
      <dgm:t>
        <a:bodyPr/>
        <a:lstStyle/>
        <a:p>
          <a:endParaRPr lang="it-IT"/>
        </a:p>
      </dgm:t>
    </dgm:pt>
    <dgm:pt modelId="{E48D7537-4DF3-BA49-A867-9BE4217DDDAB}" type="sibTrans" cxnId="{87FAF43A-74CC-DA42-8763-2F1395AE2824}">
      <dgm:prSet/>
      <dgm:spPr/>
      <dgm:t>
        <a:bodyPr/>
        <a:lstStyle/>
        <a:p>
          <a:endParaRPr lang="it-IT"/>
        </a:p>
      </dgm:t>
    </dgm:pt>
    <dgm:pt modelId="{C836874B-1434-654B-B31C-C6C16A85A8F4}">
      <dgm:prSet custT="1"/>
      <dgm:spPr/>
      <dgm:t>
        <a:bodyPr/>
        <a:lstStyle/>
        <a:p>
          <a:r>
            <a:rPr lang="it-IT" sz="1200" b="0" dirty="0"/>
            <a:t>Disoccupati e giovani in cerca di lavoro possono inserire il loro curriculum in una banca dati per l’incontro di domanda - offerta di lavoro su tutto il territorio e trovare i corsi di formazione più idonei al completamento del loro percorso professionale.</a:t>
          </a:r>
        </a:p>
      </dgm:t>
    </dgm:pt>
    <dgm:pt modelId="{6285A01F-F066-0A48-9369-680B642CC53D}" type="parTrans" cxnId="{151B4D57-2854-E74A-9200-27BA3D8F4034}">
      <dgm:prSet/>
      <dgm:spPr/>
      <dgm:t>
        <a:bodyPr/>
        <a:lstStyle/>
        <a:p>
          <a:endParaRPr lang="it-IT"/>
        </a:p>
      </dgm:t>
    </dgm:pt>
    <dgm:pt modelId="{1244F768-C69B-B945-9EBF-5050EE01472A}" type="sibTrans" cxnId="{151B4D57-2854-E74A-9200-27BA3D8F4034}">
      <dgm:prSet/>
      <dgm:spPr/>
      <dgm:t>
        <a:bodyPr/>
        <a:lstStyle/>
        <a:p>
          <a:endParaRPr lang="it-IT"/>
        </a:p>
      </dgm:t>
    </dgm:pt>
    <dgm:pt modelId="{52A4993E-DA01-534A-A383-ABC29E1D33B8}">
      <dgm:prSet custT="1"/>
      <dgm:spPr/>
      <dgm:t>
        <a:bodyPr/>
        <a:lstStyle/>
        <a:p>
          <a:r>
            <a:rPr lang="it-IT" sz="1200" b="0" dirty="0"/>
            <a:t>Il cittadino vede più facilmente riconosciuto il proprio diritto alla giustizia, grazie al sistema di giustizia digitale, esteso a tutto il territorio regionale, che ridurrà i tempi dei procedimenti</a:t>
          </a:r>
          <a:r>
            <a:rPr lang="it-IT" sz="1000" b="0" dirty="0"/>
            <a:t>.</a:t>
          </a:r>
        </a:p>
      </dgm:t>
    </dgm:pt>
    <dgm:pt modelId="{970C811F-5279-4A40-957B-AFD90E988FCB}" type="parTrans" cxnId="{53A2E9CE-4028-C346-A425-65516DE11A22}">
      <dgm:prSet/>
      <dgm:spPr/>
      <dgm:t>
        <a:bodyPr/>
        <a:lstStyle/>
        <a:p>
          <a:endParaRPr lang="it-IT"/>
        </a:p>
      </dgm:t>
    </dgm:pt>
    <dgm:pt modelId="{F2BDAE6B-1A0C-C444-AAB1-B204B7A695A5}" type="sibTrans" cxnId="{53A2E9CE-4028-C346-A425-65516DE11A22}">
      <dgm:prSet/>
      <dgm:spPr/>
      <dgm:t>
        <a:bodyPr/>
        <a:lstStyle/>
        <a:p>
          <a:endParaRPr lang="it-IT"/>
        </a:p>
      </dgm:t>
    </dgm:pt>
    <dgm:pt modelId="{4EC2D768-746F-492D-9667-1BF22FEFEDD7}" type="pres">
      <dgm:prSet presAssocID="{4A2C67BC-E79C-48ED-9ECE-2E265AB72FE6}" presName="list" presStyleCnt="0">
        <dgm:presLayoutVars>
          <dgm:dir/>
          <dgm:animLvl val="lvl"/>
        </dgm:presLayoutVars>
      </dgm:prSet>
      <dgm:spPr/>
      <dgm:t>
        <a:bodyPr/>
        <a:lstStyle/>
        <a:p>
          <a:endParaRPr lang="it-IT"/>
        </a:p>
      </dgm:t>
    </dgm:pt>
    <dgm:pt modelId="{BC250668-C8A0-45DF-9F1E-7ECA23DAEE97}" type="pres">
      <dgm:prSet presAssocID="{C4994D0C-45FB-434B-8B77-089F188E0BE9}" presName="posSpace" presStyleCnt="0"/>
      <dgm:spPr/>
    </dgm:pt>
    <dgm:pt modelId="{30E0FDF0-FC23-412C-982D-BB88F42C7F28}" type="pres">
      <dgm:prSet presAssocID="{C4994D0C-45FB-434B-8B77-089F188E0BE9}" presName="vertFlow" presStyleCnt="0"/>
      <dgm:spPr/>
    </dgm:pt>
    <dgm:pt modelId="{84D6D1EE-242C-4D49-AED1-487AD902356B}" type="pres">
      <dgm:prSet presAssocID="{C4994D0C-45FB-434B-8B77-089F188E0BE9}" presName="topSpace" presStyleCnt="0"/>
      <dgm:spPr/>
    </dgm:pt>
    <dgm:pt modelId="{0E0DC3DA-3F50-456F-8CC1-0F9794AEF13A}" type="pres">
      <dgm:prSet presAssocID="{C4994D0C-45FB-434B-8B77-089F188E0BE9}" presName="firstComp" presStyleCnt="0"/>
      <dgm:spPr/>
    </dgm:pt>
    <dgm:pt modelId="{301CCA47-84B3-4484-8908-80FD0B7A5068}" type="pres">
      <dgm:prSet presAssocID="{C4994D0C-45FB-434B-8B77-089F188E0BE9}" presName="firstChild" presStyleLbl="bgAccFollowNode1" presStyleIdx="0" presStyleCnt="6" custScaleX="202944" custScaleY="74730" custLinFactNeighborX="-6683" custLinFactNeighborY="-6803"/>
      <dgm:spPr/>
      <dgm:t>
        <a:bodyPr/>
        <a:lstStyle/>
        <a:p>
          <a:endParaRPr lang="it-IT"/>
        </a:p>
      </dgm:t>
    </dgm:pt>
    <dgm:pt modelId="{1B3B8D84-607A-4C0B-B971-E32799B0820A}" type="pres">
      <dgm:prSet presAssocID="{C4994D0C-45FB-434B-8B77-089F188E0BE9}" presName="firstChildTx" presStyleLbl="bgAccFollowNode1" presStyleIdx="0" presStyleCnt="6">
        <dgm:presLayoutVars>
          <dgm:bulletEnabled val="1"/>
        </dgm:presLayoutVars>
      </dgm:prSet>
      <dgm:spPr/>
      <dgm:t>
        <a:bodyPr/>
        <a:lstStyle/>
        <a:p>
          <a:endParaRPr lang="it-IT"/>
        </a:p>
      </dgm:t>
    </dgm:pt>
    <dgm:pt modelId="{A7CEB8C5-96B1-984C-850E-C4447D8D8381}" type="pres">
      <dgm:prSet presAssocID="{F81E6DC5-ECB1-2140-8C8D-D01550816725}" presName="comp" presStyleCnt="0"/>
      <dgm:spPr/>
    </dgm:pt>
    <dgm:pt modelId="{993FF9B0-0F7C-774F-BE41-342BE51D5AF1}" type="pres">
      <dgm:prSet presAssocID="{F81E6DC5-ECB1-2140-8C8D-D01550816725}" presName="child" presStyleLbl="bgAccFollowNode1" presStyleIdx="1" presStyleCnt="6" custScaleX="202611" custScaleY="88455" custLinFactNeighborX="-6440"/>
      <dgm:spPr/>
      <dgm:t>
        <a:bodyPr/>
        <a:lstStyle/>
        <a:p>
          <a:endParaRPr lang="it-IT"/>
        </a:p>
      </dgm:t>
    </dgm:pt>
    <dgm:pt modelId="{FECF6BE8-ECED-5F4C-8112-BC075F07BECC}" type="pres">
      <dgm:prSet presAssocID="{F81E6DC5-ECB1-2140-8C8D-D01550816725}" presName="childTx" presStyleLbl="bgAccFollowNode1" presStyleIdx="1" presStyleCnt="6">
        <dgm:presLayoutVars>
          <dgm:bulletEnabled val="1"/>
        </dgm:presLayoutVars>
      </dgm:prSet>
      <dgm:spPr/>
      <dgm:t>
        <a:bodyPr/>
        <a:lstStyle/>
        <a:p>
          <a:endParaRPr lang="it-IT"/>
        </a:p>
      </dgm:t>
    </dgm:pt>
    <dgm:pt modelId="{0794BF45-6F77-A648-B288-125295735648}" type="pres">
      <dgm:prSet presAssocID="{BA51499A-703F-7D44-8256-A9C1764235EA}" presName="comp" presStyleCnt="0"/>
      <dgm:spPr/>
    </dgm:pt>
    <dgm:pt modelId="{54A9F33F-FFA8-1841-BB60-9B78514A4AA8}" type="pres">
      <dgm:prSet presAssocID="{BA51499A-703F-7D44-8256-A9C1764235EA}" presName="child" presStyleLbl="bgAccFollowNode1" presStyleIdx="2" presStyleCnt="6" custScaleX="202611" custScaleY="88455" custLinFactNeighborX="-6440"/>
      <dgm:spPr/>
      <dgm:t>
        <a:bodyPr/>
        <a:lstStyle/>
        <a:p>
          <a:endParaRPr lang="it-IT"/>
        </a:p>
      </dgm:t>
    </dgm:pt>
    <dgm:pt modelId="{CA6721F3-1B97-B64F-A399-05B5E52392BE}" type="pres">
      <dgm:prSet presAssocID="{BA51499A-703F-7D44-8256-A9C1764235EA}" presName="childTx" presStyleLbl="bgAccFollowNode1" presStyleIdx="2" presStyleCnt="6">
        <dgm:presLayoutVars>
          <dgm:bulletEnabled val="1"/>
        </dgm:presLayoutVars>
      </dgm:prSet>
      <dgm:spPr/>
      <dgm:t>
        <a:bodyPr/>
        <a:lstStyle/>
        <a:p>
          <a:endParaRPr lang="it-IT"/>
        </a:p>
      </dgm:t>
    </dgm:pt>
    <dgm:pt modelId="{8D6AF437-6950-DC4B-9524-262BE9FEF8BD}" type="pres">
      <dgm:prSet presAssocID="{8169793F-01C3-BF44-B4CA-5A8E6BB7204E}" presName="comp" presStyleCnt="0"/>
      <dgm:spPr/>
    </dgm:pt>
    <dgm:pt modelId="{EF57955C-DD3E-3046-BBDB-F00F75119040}" type="pres">
      <dgm:prSet presAssocID="{8169793F-01C3-BF44-B4CA-5A8E6BB7204E}" presName="child" presStyleLbl="bgAccFollowNode1" presStyleIdx="3" presStyleCnt="6" custScaleX="202611" custScaleY="88455" custLinFactNeighborX="-6440"/>
      <dgm:spPr/>
      <dgm:t>
        <a:bodyPr/>
        <a:lstStyle/>
        <a:p>
          <a:endParaRPr lang="it-IT"/>
        </a:p>
      </dgm:t>
    </dgm:pt>
    <dgm:pt modelId="{930825C2-1628-6546-B7B9-7198DCA6FD39}" type="pres">
      <dgm:prSet presAssocID="{8169793F-01C3-BF44-B4CA-5A8E6BB7204E}" presName="childTx" presStyleLbl="bgAccFollowNode1" presStyleIdx="3" presStyleCnt="6">
        <dgm:presLayoutVars>
          <dgm:bulletEnabled val="1"/>
        </dgm:presLayoutVars>
      </dgm:prSet>
      <dgm:spPr/>
      <dgm:t>
        <a:bodyPr/>
        <a:lstStyle/>
        <a:p>
          <a:endParaRPr lang="it-IT"/>
        </a:p>
      </dgm:t>
    </dgm:pt>
    <dgm:pt modelId="{4D311708-87EA-0849-B378-D27C9B68D4F1}" type="pres">
      <dgm:prSet presAssocID="{C836874B-1434-654B-B31C-C6C16A85A8F4}" presName="comp" presStyleCnt="0"/>
      <dgm:spPr/>
    </dgm:pt>
    <dgm:pt modelId="{4390059B-D86C-2248-9242-28400E130025}" type="pres">
      <dgm:prSet presAssocID="{C836874B-1434-654B-B31C-C6C16A85A8F4}" presName="child" presStyleLbl="bgAccFollowNode1" presStyleIdx="4" presStyleCnt="6" custScaleX="202611" custScaleY="88455" custLinFactNeighborX="-6440"/>
      <dgm:spPr/>
      <dgm:t>
        <a:bodyPr/>
        <a:lstStyle/>
        <a:p>
          <a:endParaRPr lang="it-IT"/>
        </a:p>
      </dgm:t>
    </dgm:pt>
    <dgm:pt modelId="{2B80EE06-9014-9940-96D9-8DBDDD50B010}" type="pres">
      <dgm:prSet presAssocID="{C836874B-1434-654B-B31C-C6C16A85A8F4}" presName="childTx" presStyleLbl="bgAccFollowNode1" presStyleIdx="4" presStyleCnt="6">
        <dgm:presLayoutVars>
          <dgm:bulletEnabled val="1"/>
        </dgm:presLayoutVars>
      </dgm:prSet>
      <dgm:spPr/>
      <dgm:t>
        <a:bodyPr/>
        <a:lstStyle/>
        <a:p>
          <a:endParaRPr lang="it-IT"/>
        </a:p>
      </dgm:t>
    </dgm:pt>
    <dgm:pt modelId="{37B17EA9-B265-CE46-AA5A-12ADE288DB3F}" type="pres">
      <dgm:prSet presAssocID="{52A4993E-DA01-534A-A383-ABC29E1D33B8}" presName="comp" presStyleCnt="0"/>
      <dgm:spPr/>
    </dgm:pt>
    <dgm:pt modelId="{1179E7B8-FCFE-0A47-AE08-80DD35544972}" type="pres">
      <dgm:prSet presAssocID="{52A4993E-DA01-534A-A383-ABC29E1D33B8}" presName="child" presStyleLbl="bgAccFollowNode1" presStyleIdx="5" presStyleCnt="6" custScaleX="202611" custScaleY="88455" custLinFactNeighborX="-6440"/>
      <dgm:spPr/>
      <dgm:t>
        <a:bodyPr/>
        <a:lstStyle/>
        <a:p>
          <a:endParaRPr lang="it-IT"/>
        </a:p>
      </dgm:t>
    </dgm:pt>
    <dgm:pt modelId="{D6373BAB-E826-0D4D-ACD0-837A1E5D2A17}" type="pres">
      <dgm:prSet presAssocID="{52A4993E-DA01-534A-A383-ABC29E1D33B8}" presName="childTx" presStyleLbl="bgAccFollowNode1" presStyleIdx="5" presStyleCnt="6">
        <dgm:presLayoutVars>
          <dgm:bulletEnabled val="1"/>
        </dgm:presLayoutVars>
      </dgm:prSet>
      <dgm:spPr/>
      <dgm:t>
        <a:bodyPr/>
        <a:lstStyle/>
        <a:p>
          <a:endParaRPr lang="it-IT"/>
        </a:p>
      </dgm:t>
    </dgm:pt>
    <dgm:pt modelId="{70605FD4-DB1D-4BE8-8847-FCFCBD04BC40}" type="pres">
      <dgm:prSet presAssocID="{C4994D0C-45FB-434B-8B77-089F188E0BE9}" presName="negSpace" presStyleCnt="0"/>
      <dgm:spPr/>
    </dgm:pt>
    <dgm:pt modelId="{14952552-7C25-49ED-B368-7B9EBBAD581B}" type="pres">
      <dgm:prSet presAssocID="{C4994D0C-45FB-434B-8B77-089F188E0BE9}" presName="circle" presStyleLbl="node1" presStyleIdx="0" presStyleCnt="1" custScaleX="159828" custScaleY="159353" custLinFactX="-100000" custLinFactNeighborX="-166191" custLinFactNeighborY="8264"/>
      <dgm:spPr/>
      <dgm:t>
        <a:bodyPr/>
        <a:lstStyle/>
        <a:p>
          <a:endParaRPr lang="it-IT"/>
        </a:p>
      </dgm:t>
    </dgm:pt>
  </dgm:ptLst>
  <dgm:cxnLst>
    <dgm:cxn modelId="{BA8E922E-13B8-4E53-9FE0-C50C1DFD9A62}" srcId="{C4994D0C-45FB-434B-8B77-089F188E0BE9}" destId="{DCEDA465-3D33-4D40-B585-22B2F86F8E19}" srcOrd="0" destOrd="0" parTransId="{15B35986-EB6B-49D1-A933-AC39628BDC1A}" sibTransId="{AD3D7550-0D1D-4914-9C1E-076F27D34CFB}"/>
    <dgm:cxn modelId="{16F07A48-B17C-4C0B-9186-081783BB9905}" type="presOf" srcId="{C4994D0C-45FB-434B-8B77-089F188E0BE9}" destId="{14952552-7C25-49ED-B368-7B9EBBAD581B}" srcOrd="0" destOrd="0" presId="urn:microsoft.com/office/officeart/2005/8/layout/hList9"/>
    <dgm:cxn modelId="{7254BFBE-75D6-4966-9328-28DF1D0FBAEA}" srcId="{4A2C67BC-E79C-48ED-9ECE-2E265AB72FE6}" destId="{C4994D0C-45FB-434B-8B77-089F188E0BE9}" srcOrd="0" destOrd="0" parTransId="{90277468-9D43-4FB5-B41C-983FE0E79EC1}" sibTransId="{E0BAD7FA-DF28-49D8-8EFC-E251DBE6AA68}"/>
    <dgm:cxn modelId="{05DA949A-B7A1-45F5-AD0C-3957B8280FDF}" type="presOf" srcId="{F81E6DC5-ECB1-2140-8C8D-D01550816725}" destId="{993FF9B0-0F7C-774F-BE41-342BE51D5AF1}" srcOrd="0" destOrd="0" presId="urn:microsoft.com/office/officeart/2005/8/layout/hList9"/>
    <dgm:cxn modelId="{151B4D57-2854-E74A-9200-27BA3D8F4034}" srcId="{C4994D0C-45FB-434B-8B77-089F188E0BE9}" destId="{C836874B-1434-654B-B31C-C6C16A85A8F4}" srcOrd="4" destOrd="0" parTransId="{6285A01F-F066-0A48-9369-680B642CC53D}" sibTransId="{1244F768-C69B-B945-9EBF-5050EE01472A}"/>
    <dgm:cxn modelId="{FB82AB0C-35DF-4115-B825-99266B71194C}" type="presOf" srcId="{F81E6DC5-ECB1-2140-8C8D-D01550816725}" destId="{FECF6BE8-ECED-5F4C-8112-BC075F07BECC}" srcOrd="1" destOrd="0" presId="urn:microsoft.com/office/officeart/2005/8/layout/hList9"/>
    <dgm:cxn modelId="{2C792801-8DBC-4544-A6E0-C28F6645A9DF}" type="presOf" srcId="{52A4993E-DA01-534A-A383-ABC29E1D33B8}" destId="{1179E7B8-FCFE-0A47-AE08-80DD35544972}" srcOrd="0" destOrd="0" presId="urn:microsoft.com/office/officeart/2005/8/layout/hList9"/>
    <dgm:cxn modelId="{E399A188-E405-437A-94CA-442BCA556B06}" type="presOf" srcId="{C836874B-1434-654B-B31C-C6C16A85A8F4}" destId="{2B80EE06-9014-9940-96D9-8DBDDD50B010}" srcOrd="1" destOrd="0" presId="urn:microsoft.com/office/officeart/2005/8/layout/hList9"/>
    <dgm:cxn modelId="{44E3269B-BB66-4F77-B98B-ED0319486B71}" type="presOf" srcId="{BA51499A-703F-7D44-8256-A9C1764235EA}" destId="{54A9F33F-FFA8-1841-BB60-9B78514A4AA8}" srcOrd="0" destOrd="0" presId="urn:microsoft.com/office/officeart/2005/8/layout/hList9"/>
    <dgm:cxn modelId="{B8D67F4E-7211-4A9E-AAF8-96A3BB047CCF}" type="presOf" srcId="{4A2C67BC-E79C-48ED-9ECE-2E265AB72FE6}" destId="{4EC2D768-746F-492D-9667-1BF22FEFEDD7}" srcOrd="0" destOrd="0" presId="urn:microsoft.com/office/officeart/2005/8/layout/hList9"/>
    <dgm:cxn modelId="{D9BB1DBD-8186-43A9-879E-323BFA355B84}" type="presOf" srcId="{8169793F-01C3-BF44-B4CA-5A8E6BB7204E}" destId="{930825C2-1628-6546-B7B9-7198DCA6FD39}" srcOrd="1" destOrd="0" presId="urn:microsoft.com/office/officeart/2005/8/layout/hList9"/>
    <dgm:cxn modelId="{B032880B-F27B-46D3-B436-33BB839EDD6C}" type="presOf" srcId="{52A4993E-DA01-534A-A383-ABC29E1D33B8}" destId="{D6373BAB-E826-0D4D-ACD0-837A1E5D2A17}" srcOrd="1" destOrd="0" presId="urn:microsoft.com/office/officeart/2005/8/layout/hList9"/>
    <dgm:cxn modelId="{87FAF43A-74CC-DA42-8763-2F1395AE2824}" srcId="{C4994D0C-45FB-434B-8B77-089F188E0BE9}" destId="{8169793F-01C3-BF44-B4CA-5A8E6BB7204E}" srcOrd="3" destOrd="0" parTransId="{E670A0C0-D915-2240-A6D7-4C1A23939557}" sibTransId="{E48D7537-4DF3-BA49-A867-9BE4217DDDAB}"/>
    <dgm:cxn modelId="{3EAC4538-A18C-4AB6-B873-EDC8F7085FEC}" type="presOf" srcId="{BA51499A-703F-7D44-8256-A9C1764235EA}" destId="{CA6721F3-1B97-B64F-A399-05B5E52392BE}" srcOrd="1" destOrd="0" presId="urn:microsoft.com/office/officeart/2005/8/layout/hList9"/>
    <dgm:cxn modelId="{FF6DAD86-2A6B-3B43-A929-1E237E7AD924}" srcId="{C4994D0C-45FB-434B-8B77-089F188E0BE9}" destId="{BA51499A-703F-7D44-8256-A9C1764235EA}" srcOrd="2" destOrd="0" parTransId="{BF5E575E-CFA7-B248-9591-F74B96DF584B}" sibTransId="{6AC74B38-AF9C-FA41-B670-08AAD3002B01}"/>
    <dgm:cxn modelId="{442A7491-8040-4109-AA77-3C174A1906AD}" type="presOf" srcId="{DCEDA465-3D33-4D40-B585-22B2F86F8E19}" destId="{301CCA47-84B3-4484-8908-80FD0B7A5068}" srcOrd="0" destOrd="0" presId="urn:microsoft.com/office/officeart/2005/8/layout/hList9"/>
    <dgm:cxn modelId="{53A2E9CE-4028-C346-A425-65516DE11A22}" srcId="{C4994D0C-45FB-434B-8B77-089F188E0BE9}" destId="{52A4993E-DA01-534A-A383-ABC29E1D33B8}" srcOrd="5" destOrd="0" parTransId="{970C811F-5279-4A40-957B-AFD90E988FCB}" sibTransId="{F2BDAE6B-1A0C-C444-AAB1-B204B7A695A5}"/>
    <dgm:cxn modelId="{CC44F086-2030-45CF-A54C-A6FDEC08307B}" type="presOf" srcId="{C836874B-1434-654B-B31C-C6C16A85A8F4}" destId="{4390059B-D86C-2248-9242-28400E130025}" srcOrd="0" destOrd="0" presId="urn:microsoft.com/office/officeart/2005/8/layout/hList9"/>
    <dgm:cxn modelId="{0781B4B7-19B4-4ADC-A5FD-CFE60D7E349C}" type="presOf" srcId="{DCEDA465-3D33-4D40-B585-22B2F86F8E19}" destId="{1B3B8D84-607A-4C0B-B971-E32799B0820A}" srcOrd="1" destOrd="0" presId="urn:microsoft.com/office/officeart/2005/8/layout/hList9"/>
    <dgm:cxn modelId="{DA7929C9-10A1-7048-88B5-85814D917459}" srcId="{C4994D0C-45FB-434B-8B77-089F188E0BE9}" destId="{F81E6DC5-ECB1-2140-8C8D-D01550816725}" srcOrd="1" destOrd="0" parTransId="{84D8A619-946C-B549-A818-4D8D9E5A7D18}" sibTransId="{6F28E588-5B7A-9D4A-B096-49BD27935C53}"/>
    <dgm:cxn modelId="{A75C95A8-7728-496D-B440-E7E5F656DBA6}" type="presOf" srcId="{8169793F-01C3-BF44-B4CA-5A8E6BB7204E}" destId="{EF57955C-DD3E-3046-BBDB-F00F75119040}" srcOrd="0" destOrd="0" presId="urn:microsoft.com/office/officeart/2005/8/layout/hList9"/>
    <dgm:cxn modelId="{80B4448E-483A-4CDF-B9B7-E8366B55DCFF}" type="presParOf" srcId="{4EC2D768-746F-492D-9667-1BF22FEFEDD7}" destId="{BC250668-C8A0-45DF-9F1E-7ECA23DAEE97}" srcOrd="0" destOrd="0" presId="urn:microsoft.com/office/officeart/2005/8/layout/hList9"/>
    <dgm:cxn modelId="{CA3B6E66-77AA-4714-BBA8-C1CE8F2502AA}" type="presParOf" srcId="{4EC2D768-746F-492D-9667-1BF22FEFEDD7}" destId="{30E0FDF0-FC23-412C-982D-BB88F42C7F28}" srcOrd="1" destOrd="0" presId="urn:microsoft.com/office/officeart/2005/8/layout/hList9"/>
    <dgm:cxn modelId="{30A60522-738F-49FB-B91F-83B5253B3ED8}" type="presParOf" srcId="{30E0FDF0-FC23-412C-982D-BB88F42C7F28}" destId="{84D6D1EE-242C-4D49-AED1-487AD902356B}" srcOrd="0" destOrd="0" presId="urn:microsoft.com/office/officeart/2005/8/layout/hList9"/>
    <dgm:cxn modelId="{956A94BB-2645-49D7-8CD4-A83E8FE52F3F}" type="presParOf" srcId="{30E0FDF0-FC23-412C-982D-BB88F42C7F28}" destId="{0E0DC3DA-3F50-456F-8CC1-0F9794AEF13A}" srcOrd="1" destOrd="0" presId="urn:microsoft.com/office/officeart/2005/8/layout/hList9"/>
    <dgm:cxn modelId="{B710FA8A-FED0-421B-912C-0E6B4BD0E076}" type="presParOf" srcId="{0E0DC3DA-3F50-456F-8CC1-0F9794AEF13A}" destId="{301CCA47-84B3-4484-8908-80FD0B7A5068}" srcOrd="0" destOrd="0" presId="urn:microsoft.com/office/officeart/2005/8/layout/hList9"/>
    <dgm:cxn modelId="{41274A2F-A48E-4980-8F96-6C734323C371}" type="presParOf" srcId="{0E0DC3DA-3F50-456F-8CC1-0F9794AEF13A}" destId="{1B3B8D84-607A-4C0B-B971-E32799B0820A}" srcOrd="1" destOrd="0" presId="urn:microsoft.com/office/officeart/2005/8/layout/hList9"/>
    <dgm:cxn modelId="{080E0216-41C7-4A7F-A1C5-D81CEEC111CC}" type="presParOf" srcId="{30E0FDF0-FC23-412C-982D-BB88F42C7F28}" destId="{A7CEB8C5-96B1-984C-850E-C4447D8D8381}" srcOrd="2" destOrd="0" presId="urn:microsoft.com/office/officeart/2005/8/layout/hList9"/>
    <dgm:cxn modelId="{14BE529C-1FC5-4B4A-BD09-6D5BFB18D7DF}" type="presParOf" srcId="{A7CEB8C5-96B1-984C-850E-C4447D8D8381}" destId="{993FF9B0-0F7C-774F-BE41-342BE51D5AF1}" srcOrd="0" destOrd="0" presId="urn:microsoft.com/office/officeart/2005/8/layout/hList9"/>
    <dgm:cxn modelId="{28896283-4481-4FE2-8C06-64DA1603E1F9}" type="presParOf" srcId="{A7CEB8C5-96B1-984C-850E-C4447D8D8381}" destId="{FECF6BE8-ECED-5F4C-8112-BC075F07BECC}" srcOrd="1" destOrd="0" presId="urn:microsoft.com/office/officeart/2005/8/layout/hList9"/>
    <dgm:cxn modelId="{D80B04C8-528A-40D9-89E7-DE72A979FB5B}" type="presParOf" srcId="{30E0FDF0-FC23-412C-982D-BB88F42C7F28}" destId="{0794BF45-6F77-A648-B288-125295735648}" srcOrd="3" destOrd="0" presId="urn:microsoft.com/office/officeart/2005/8/layout/hList9"/>
    <dgm:cxn modelId="{63DE301D-21F0-4B46-8D52-4B311D1E70F4}" type="presParOf" srcId="{0794BF45-6F77-A648-B288-125295735648}" destId="{54A9F33F-FFA8-1841-BB60-9B78514A4AA8}" srcOrd="0" destOrd="0" presId="urn:microsoft.com/office/officeart/2005/8/layout/hList9"/>
    <dgm:cxn modelId="{38C6D5C0-2D37-457B-A2D1-9E54393D3517}" type="presParOf" srcId="{0794BF45-6F77-A648-B288-125295735648}" destId="{CA6721F3-1B97-B64F-A399-05B5E52392BE}" srcOrd="1" destOrd="0" presId="urn:microsoft.com/office/officeart/2005/8/layout/hList9"/>
    <dgm:cxn modelId="{8F732044-36EF-4880-86AA-8E73EAFF4A47}" type="presParOf" srcId="{30E0FDF0-FC23-412C-982D-BB88F42C7F28}" destId="{8D6AF437-6950-DC4B-9524-262BE9FEF8BD}" srcOrd="4" destOrd="0" presId="urn:microsoft.com/office/officeart/2005/8/layout/hList9"/>
    <dgm:cxn modelId="{92E522B9-DB4C-4AB2-8A19-78389D2E5681}" type="presParOf" srcId="{8D6AF437-6950-DC4B-9524-262BE9FEF8BD}" destId="{EF57955C-DD3E-3046-BBDB-F00F75119040}" srcOrd="0" destOrd="0" presId="urn:microsoft.com/office/officeart/2005/8/layout/hList9"/>
    <dgm:cxn modelId="{5EC60B0E-890D-476F-B112-764EFF0CE136}" type="presParOf" srcId="{8D6AF437-6950-DC4B-9524-262BE9FEF8BD}" destId="{930825C2-1628-6546-B7B9-7198DCA6FD39}" srcOrd="1" destOrd="0" presId="urn:microsoft.com/office/officeart/2005/8/layout/hList9"/>
    <dgm:cxn modelId="{F2AAA1A6-82D4-4C8E-AF0A-DD50EC4605A2}" type="presParOf" srcId="{30E0FDF0-FC23-412C-982D-BB88F42C7F28}" destId="{4D311708-87EA-0849-B378-D27C9B68D4F1}" srcOrd="5" destOrd="0" presId="urn:microsoft.com/office/officeart/2005/8/layout/hList9"/>
    <dgm:cxn modelId="{17308DE8-CAFA-4A3F-AFB5-1AC46E1555B1}" type="presParOf" srcId="{4D311708-87EA-0849-B378-D27C9B68D4F1}" destId="{4390059B-D86C-2248-9242-28400E130025}" srcOrd="0" destOrd="0" presId="urn:microsoft.com/office/officeart/2005/8/layout/hList9"/>
    <dgm:cxn modelId="{976A6CF0-A7B0-48ED-888B-8C5CE2F1B3E4}" type="presParOf" srcId="{4D311708-87EA-0849-B378-D27C9B68D4F1}" destId="{2B80EE06-9014-9940-96D9-8DBDDD50B010}" srcOrd="1" destOrd="0" presId="urn:microsoft.com/office/officeart/2005/8/layout/hList9"/>
    <dgm:cxn modelId="{7D78E887-04C3-4807-903D-FE137C69B335}" type="presParOf" srcId="{30E0FDF0-FC23-412C-982D-BB88F42C7F28}" destId="{37B17EA9-B265-CE46-AA5A-12ADE288DB3F}" srcOrd="6" destOrd="0" presId="urn:microsoft.com/office/officeart/2005/8/layout/hList9"/>
    <dgm:cxn modelId="{F5CEAB03-6B71-4D8B-A640-D9DD55FCDBA3}" type="presParOf" srcId="{37B17EA9-B265-CE46-AA5A-12ADE288DB3F}" destId="{1179E7B8-FCFE-0A47-AE08-80DD35544972}" srcOrd="0" destOrd="0" presId="urn:microsoft.com/office/officeart/2005/8/layout/hList9"/>
    <dgm:cxn modelId="{5F1F1B5D-E6B1-4BC9-95FE-32304E51B2FA}" type="presParOf" srcId="{37B17EA9-B265-CE46-AA5A-12ADE288DB3F}" destId="{D6373BAB-E826-0D4D-ACD0-837A1E5D2A17}" srcOrd="1" destOrd="0" presId="urn:microsoft.com/office/officeart/2005/8/layout/hList9"/>
    <dgm:cxn modelId="{EABD13EF-2EFA-4829-8AE0-895E3C5C9454}" type="presParOf" srcId="{4EC2D768-746F-492D-9667-1BF22FEFEDD7}" destId="{70605FD4-DB1D-4BE8-8847-FCFCBD04BC40}" srcOrd="2" destOrd="0" presId="urn:microsoft.com/office/officeart/2005/8/layout/hList9"/>
    <dgm:cxn modelId="{71374921-2FB0-45CD-B446-8699225B999F}" type="presParOf" srcId="{4EC2D768-746F-492D-9667-1BF22FEFEDD7}" destId="{14952552-7C25-49ED-B368-7B9EBBAD581B}"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A2C67BC-E79C-48ED-9ECE-2E265AB72FE6}" type="doc">
      <dgm:prSet loTypeId="urn:microsoft.com/office/officeart/2005/8/layout/hList9" loCatId="list" qsTypeId="urn:microsoft.com/office/officeart/2005/8/quickstyle/3d2" qsCatId="3D" csTypeId="urn:microsoft.com/office/officeart/2005/8/colors/accent1_2" csCatId="accent1" phldr="1"/>
      <dgm:spPr/>
      <dgm:t>
        <a:bodyPr/>
        <a:lstStyle/>
        <a:p>
          <a:endParaRPr lang="it-IT"/>
        </a:p>
      </dgm:t>
    </dgm:pt>
    <dgm:pt modelId="{C4994D0C-45FB-434B-8B77-089F188E0BE9}">
      <dgm:prSet phldrT="[Testo]" custT="1"/>
      <dgm:spPr>
        <a:solidFill>
          <a:srgbClr val="C00000"/>
        </a:solidFill>
      </dgm:spPr>
      <dgm:t>
        <a:bodyPr/>
        <a:lstStyle/>
        <a:p>
          <a:r>
            <a:rPr lang="it-IT" sz="1200" b="1" dirty="0"/>
            <a:t>VANTAGGI PER LE IMPRESE E I PROFESSIONISTI</a:t>
          </a:r>
        </a:p>
      </dgm:t>
    </dgm:pt>
    <dgm:pt modelId="{90277468-9D43-4FB5-B41C-983FE0E79EC1}" type="parTrans" cxnId="{7254BFBE-75D6-4966-9328-28DF1D0FBAEA}">
      <dgm:prSet/>
      <dgm:spPr/>
      <dgm:t>
        <a:bodyPr/>
        <a:lstStyle/>
        <a:p>
          <a:endParaRPr lang="it-IT"/>
        </a:p>
      </dgm:t>
    </dgm:pt>
    <dgm:pt modelId="{E0BAD7FA-DF28-49D8-8EFC-E251DBE6AA68}" type="sibTrans" cxnId="{7254BFBE-75D6-4966-9328-28DF1D0FBAEA}">
      <dgm:prSet/>
      <dgm:spPr/>
      <dgm:t>
        <a:bodyPr/>
        <a:lstStyle/>
        <a:p>
          <a:endParaRPr lang="it-IT"/>
        </a:p>
      </dgm:t>
    </dgm:pt>
    <dgm:pt modelId="{EC68865B-2FDD-4D40-A6F3-0C53445FD8E1}">
      <dgm:prSet custT="1"/>
      <dgm:spPr/>
      <dgm:t>
        <a:bodyPr/>
        <a:lstStyle/>
        <a:p>
          <a:r>
            <a:rPr lang="it-IT" sz="1200" dirty="0"/>
            <a:t>I professionisti hanno nuovi servizi del Sistema Informativo Territoriale (SIT)  che permetteranno di migliorare il livello di conoscenza del territorio e dell’ambiente e di monitorarne i cambiamenti.</a:t>
          </a:r>
        </a:p>
      </dgm:t>
    </dgm:pt>
    <dgm:pt modelId="{E75AEA99-5D5D-4E70-8B86-41708FC63455}" type="parTrans" cxnId="{DDA61E89-AD1F-466F-B9CE-3292AE157EAF}">
      <dgm:prSet/>
      <dgm:spPr/>
      <dgm:t>
        <a:bodyPr/>
        <a:lstStyle/>
        <a:p>
          <a:endParaRPr lang="it-IT"/>
        </a:p>
      </dgm:t>
    </dgm:pt>
    <dgm:pt modelId="{A8AE6CBA-A06B-41AE-B20E-D10AE82891EE}" type="sibTrans" cxnId="{DDA61E89-AD1F-466F-B9CE-3292AE157EAF}">
      <dgm:prSet/>
      <dgm:spPr/>
      <dgm:t>
        <a:bodyPr/>
        <a:lstStyle/>
        <a:p>
          <a:endParaRPr lang="it-IT"/>
        </a:p>
      </dgm:t>
    </dgm:pt>
    <dgm:pt modelId="{EBC81E09-1D8F-45E4-910C-E502FE381EDB}">
      <dgm:prSet custT="1"/>
      <dgm:spPr/>
      <dgm:t>
        <a:bodyPr/>
        <a:lstStyle/>
        <a:p>
          <a:r>
            <a:rPr lang="it-IT" sz="1200" dirty="0"/>
            <a:t>I medici hanno la storia clinica dei propri pazienti on line e accedono a tutte le informazioni utili a curare meglio i propri pazienti.</a:t>
          </a:r>
        </a:p>
      </dgm:t>
    </dgm:pt>
    <dgm:pt modelId="{A05270E2-41CD-453F-820A-8FBEAD2BE931}" type="parTrans" cxnId="{D3519BA5-E488-4969-9390-ED5FD50C2CC2}">
      <dgm:prSet/>
      <dgm:spPr/>
      <dgm:t>
        <a:bodyPr/>
        <a:lstStyle/>
        <a:p>
          <a:endParaRPr lang="it-IT"/>
        </a:p>
      </dgm:t>
    </dgm:pt>
    <dgm:pt modelId="{B1E21212-9018-49D0-B5FF-8BD70EF1FB95}" type="sibTrans" cxnId="{D3519BA5-E488-4969-9390-ED5FD50C2CC2}">
      <dgm:prSet/>
      <dgm:spPr/>
      <dgm:t>
        <a:bodyPr/>
        <a:lstStyle/>
        <a:p>
          <a:endParaRPr lang="it-IT"/>
        </a:p>
      </dgm:t>
    </dgm:pt>
    <dgm:pt modelId="{D506A4A3-BE4F-4579-BBD9-2932EBE3D0D3}">
      <dgm:prSet custT="1"/>
      <dgm:spPr/>
      <dgm:t>
        <a:bodyPr/>
        <a:lstStyle/>
        <a:p>
          <a:r>
            <a:rPr lang="it-IT" sz="1200" dirty="0"/>
            <a:t>Gli uffici per l’impiego e i professionisti del settore lavoro hanno a disposizione una rete integrata di nuovi servizi per il lavoro, la formazione e l’orientamento, finalizzata anche al monitoraggio delle dinamiche occupazionali.</a:t>
          </a:r>
        </a:p>
      </dgm:t>
    </dgm:pt>
    <dgm:pt modelId="{29EB3AD2-AA14-4A84-A63E-C940A3C426FF}" type="parTrans" cxnId="{9EB976A8-E77F-47BD-AE0F-7E1369DAB008}">
      <dgm:prSet/>
      <dgm:spPr/>
      <dgm:t>
        <a:bodyPr/>
        <a:lstStyle/>
        <a:p>
          <a:endParaRPr lang="it-IT"/>
        </a:p>
      </dgm:t>
    </dgm:pt>
    <dgm:pt modelId="{492D1976-1FD2-4AB5-B24F-97BCD1129B2E}" type="sibTrans" cxnId="{9EB976A8-E77F-47BD-AE0F-7E1369DAB008}">
      <dgm:prSet/>
      <dgm:spPr/>
      <dgm:t>
        <a:bodyPr/>
        <a:lstStyle/>
        <a:p>
          <a:endParaRPr lang="it-IT"/>
        </a:p>
      </dgm:t>
    </dgm:pt>
    <dgm:pt modelId="{CE040217-4E57-4F7F-8214-390DB074B658}">
      <dgm:prSet custT="1"/>
      <dgm:spPr/>
      <dgm:t>
        <a:bodyPr/>
        <a:lstStyle/>
        <a:p>
          <a:r>
            <a:rPr lang="it-IT" sz="1200" dirty="0"/>
            <a:t>Gli avvocati e i magistrati comunicano tra loro più facilmente, grazie al fascicolo penale digitale, e gestiscono più rapidamente le pratiche dematerializzate.</a:t>
          </a:r>
        </a:p>
      </dgm:t>
    </dgm:pt>
    <dgm:pt modelId="{25BF8744-E4CA-48C5-B8B7-452FCFD0D60F}" type="parTrans" cxnId="{C92995E3-3AB9-4181-9BA8-59E51ADD9840}">
      <dgm:prSet/>
      <dgm:spPr/>
      <dgm:t>
        <a:bodyPr/>
        <a:lstStyle/>
        <a:p>
          <a:endParaRPr lang="it-IT"/>
        </a:p>
      </dgm:t>
    </dgm:pt>
    <dgm:pt modelId="{C10B9547-3B62-4C2B-A944-575889A5A01C}" type="sibTrans" cxnId="{C92995E3-3AB9-4181-9BA8-59E51ADD9840}">
      <dgm:prSet/>
      <dgm:spPr/>
      <dgm:t>
        <a:bodyPr/>
        <a:lstStyle/>
        <a:p>
          <a:endParaRPr lang="it-IT"/>
        </a:p>
      </dgm:t>
    </dgm:pt>
    <dgm:pt modelId="{616B497B-1338-49AA-A5B5-6626B3B071CD}">
      <dgm:prSet custT="1"/>
      <dgm:spPr/>
      <dgm:t>
        <a:bodyPr/>
        <a:lstStyle/>
        <a:p>
          <a:r>
            <a:rPr lang="it-IT" sz="1200" dirty="0"/>
            <a:t>Le strutture ricettive trasmettono i dati del movimento turistico, come richiesto dalla legge, in maniera telematica. </a:t>
          </a:r>
        </a:p>
      </dgm:t>
    </dgm:pt>
    <dgm:pt modelId="{D9921B39-19EE-424C-B2A8-31C1311C29B4}" type="parTrans" cxnId="{34D66AAF-63CE-48AF-AB92-DA22D4CEFD01}">
      <dgm:prSet/>
      <dgm:spPr/>
      <dgm:t>
        <a:bodyPr/>
        <a:lstStyle/>
        <a:p>
          <a:endParaRPr lang="it-IT"/>
        </a:p>
      </dgm:t>
    </dgm:pt>
    <dgm:pt modelId="{109BEB8A-11DE-4DFE-A683-E356C98C9C33}" type="sibTrans" cxnId="{34D66AAF-63CE-48AF-AB92-DA22D4CEFD01}">
      <dgm:prSet/>
      <dgm:spPr/>
      <dgm:t>
        <a:bodyPr/>
        <a:lstStyle/>
        <a:p>
          <a:endParaRPr lang="it-IT"/>
        </a:p>
      </dgm:t>
    </dgm:pt>
    <dgm:pt modelId="{DCEDA465-3D33-4D40-B585-22B2F86F8E19}">
      <dgm:prSet phldrT="[Testo]" custT="1"/>
      <dgm:spPr>
        <a:ln>
          <a:noFill/>
        </a:ln>
      </dgm:spPr>
      <dgm:t>
        <a:bodyPr/>
        <a:lstStyle/>
        <a:p>
          <a:r>
            <a:rPr lang="it-IT" sz="1200" dirty="0"/>
            <a:t>Le imprese accedono a una Rete di sportelli telematici per la gestione delle procedure amministrative direttamente dal portale istituzionale della Regione Puglia, con un’unica login (single </a:t>
          </a:r>
          <a:r>
            <a:rPr lang="it-IT" sz="1200" dirty="0" err="1"/>
            <a:t>sign</a:t>
          </a:r>
          <a:r>
            <a:rPr lang="it-IT" sz="1200" dirty="0"/>
            <a:t> on). </a:t>
          </a:r>
        </a:p>
      </dgm:t>
    </dgm:pt>
    <dgm:pt modelId="{AD3D7550-0D1D-4914-9C1E-076F27D34CFB}" type="sibTrans" cxnId="{BA8E922E-13B8-4E53-9FE0-C50C1DFD9A62}">
      <dgm:prSet/>
      <dgm:spPr/>
      <dgm:t>
        <a:bodyPr/>
        <a:lstStyle/>
        <a:p>
          <a:endParaRPr lang="it-IT"/>
        </a:p>
      </dgm:t>
    </dgm:pt>
    <dgm:pt modelId="{15B35986-EB6B-49D1-A933-AC39628BDC1A}" type="parTrans" cxnId="{BA8E922E-13B8-4E53-9FE0-C50C1DFD9A62}">
      <dgm:prSet/>
      <dgm:spPr/>
      <dgm:t>
        <a:bodyPr/>
        <a:lstStyle/>
        <a:p>
          <a:endParaRPr lang="it-IT"/>
        </a:p>
      </dgm:t>
    </dgm:pt>
    <dgm:pt modelId="{4EC2D768-746F-492D-9667-1BF22FEFEDD7}" type="pres">
      <dgm:prSet presAssocID="{4A2C67BC-E79C-48ED-9ECE-2E265AB72FE6}" presName="list" presStyleCnt="0">
        <dgm:presLayoutVars>
          <dgm:dir/>
          <dgm:animLvl val="lvl"/>
        </dgm:presLayoutVars>
      </dgm:prSet>
      <dgm:spPr/>
      <dgm:t>
        <a:bodyPr/>
        <a:lstStyle/>
        <a:p>
          <a:endParaRPr lang="it-IT"/>
        </a:p>
      </dgm:t>
    </dgm:pt>
    <dgm:pt modelId="{BC250668-C8A0-45DF-9F1E-7ECA23DAEE97}" type="pres">
      <dgm:prSet presAssocID="{C4994D0C-45FB-434B-8B77-089F188E0BE9}" presName="posSpace" presStyleCnt="0"/>
      <dgm:spPr/>
    </dgm:pt>
    <dgm:pt modelId="{30E0FDF0-FC23-412C-982D-BB88F42C7F28}" type="pres">
      <dgm:prSet presAssocID="{C4994D0C-45FB-434B-8B77-089F188E0BE9}" presName="vertFlow" presStyleCnt="0"/>
      <dgm:spPr/>
    </dgm:pt>
    <dgm:pt modelId="{84D6D1EE-242C-4D49-AED1-487AD902356B}" type="pres">
      <dgm:prSet presAssocID="{C4994D0C-45FB-434B-8B77-089F188E0BE9}" presName="topSpace" presStyleCnt="0"/>
      <dgm:spPr/>
    </dgm:pt>
    <dgm:pt modelId="{0E0DC3DA-3F50-456F-8CC1-0F9794AEF13A}" type="pres">
      <dgm:prSet presAssocID="{C4994D0C-45FB-434B-8B77-089F188E0BE9}" presName="firstComp" presStyleCnt="0"/>
      <dgm:spPr/>
    </dgm:pt>
    <dgm:pt modelId="{301CCA47-84B3-4484-8908-80FD0B7A5068}" type="pres">
      <dgm:prSet presAssocID="{C4994D0C-45FB-434B-8B77-089F188E0BE9}" presName="firstChild" presStyleLbl="bgAccFollowNode1" presStyleIdx="0" presStyleCnt="6" custScaleX="149822" custScaleY="54355" custLinFactNeighborX="-18467" custLinFactNeighborY="-26421"/>
      <dgm:spPr/>
      <dgm:t>
        <a:bodyPr/>
        <a:lstStyle/>
        <a:p>
          <a:endParaRPr lang="it-IT"/>
        </a:p>
      </dgm:t>
    </dgm:pt>
    <dgm:pt modelId="{1B3B8D84-607A-4C0B-B971-E32799B0820A}" type="pres">
      <dgm:prSet presAssocID="{C4994D0C-45FB-434B-8B77-089F188E0BE9}" presName="firstChildTx" presStyleLbl="bgAccFollowNode1" presStyleIdx="0" presStyleCnt="6">
        <dgm:presLayoutVars>
          <dgm:bulletEnabled val="1"/>
        </dgm:presLayoutVars>
      </dgm:prSet>
      <dgm:spPr/>
      <dgm:t>
        <a:bodyPr/>
        <a:lstStyle/>
        <a:p>
          <a:endParaRPr lang="it-IT"/>
        </a:p>
      </dgm:t>
    </dgm:pt>
    <dgm:pt modelId="{6456AC2D-5107-436D-A583-A1E4C8F77BCE}" type="pres">
      <dgm:prSet presAssocID="{EC68865B-2FDD-4D40-A6F3-0C53445FD8E1}" presName="comp" presStyleCnt="0"/>
      <dgm:spPr/>
    </dgm:pt>
    <dgm:pt modelId="{E6EAD317-6BF0-46D8-861E-B308DE0A494A}" type="pres">
      <dgm:prSet presAssocID="{EC68865B-2FDD-4D40-A6F3-0C53445FD8E1}" presName="child" presStyleLbl="bgAccFollowNode1" presStyleIdx="1" presStyleCnt="6" custScaleX="148707" custScaleY="52212" custLinFactNeighborX="-18310" custLinFactNeighborY="-26463"/>
      <dgm:spPr/>
      <dgm:t>
        <a:bodyPr/>
        <a:lstStyle/>
        <a:p>
          <a:endParaRPr lang="it-IT"/>
        </a:p>
      </dgm:t>
    </dgm:pt>
    <dgm:pt modelId="{96D8BDA1-11BB-4302-BF6A-92CA7FECA45F}" type="pres">
      <dgm:prSet presAssocID="{EC68865B-2FDD-4D40-A6F3-0C53445FD8E1}" presName="childTx" presStyleLbl="bgAccFollowNode1" presStyleIdx="1" presStyleCnt="6">
        <dgm:presLayoutVars>
          <dgm:bulletEnabled val="1"/>
        </dgm:presLayoutVars>
      </dgm:prSet>
      <dgm:spPr/>
      <dgm:t>
        <a:bodyPr/>
        <a:lstStyle/>
        <a:p>
          <a:endParaRPr lang="it-IT"/>
        </a:p>
      </dgm:t>
    </dgm:pt>
    <dgm:pt modelId="{06E56BBF-650D-4642-8650-9A53C079D24F}" type="pres">
      <dgm:prSet presAssocID="{EBC81E09-1D8F-45E4-910C-E502FE381EDB}" presName="comp" presStyleCnt="0"/>
      <dgm:spPr/>
    </dgm:pt>
    <dgm:pt modelId="{ECFB04A3-CA4E-4810-ACC4-C59F395BB0CB}" type="pres">
      <dgm:prSet presAssocID="{EBC81E09-1D8F-45E4-910C-E502FE381EDB}" presName="child" presStyleLbl="bgAccFollowNode1" presStyleIdx="2" presStyleCnt="6" custScaleX="148707" custScaleY="52212" custLinFactNeighborX="-18310" custLinFactNeighborY="-26463"/>
      <dgm:spPr/>
      <dgm:t>
        <a:bodyPr/>
        <a:lstStyle/>
        <a:p>
          <a:endParaRPr lang="it-IT"/>
        </a:p>
      </dgm:t>
    </dgm:pt>
    <dgm:pt modelId="{1D6925EC-9584-4CF7-93E8-5814D47F0609}" type="pres">
      <dgm:prSet presAssocID="{EBC81E09-1D8F-45E4-910C-E502FE381EDB}" presName="childTx" presStyleLbl="bgAccFollowNode1" presStyleIdx="2" presStyleCnt="6">
        <dgm:presLayoutVars>
          <dgm:bulletEnabled val="1"/>
        </dgm:presLayoutVars>
      </dgm:prSet>
      <dgm:spPr/>
      <dgm:t>
        <a:bodyPr/>
        <a:lstStyle/>
        <a:p>
          <a:endParaRPr lang="it-IT"/>
        </a:p>
      </dgm:t>
    </dgm:pt>
    <dgm:pt modelId="{F74EFE40-54EA-485F-B877-2F6F4BA75863}" type="pres">
      <dgm:prSet presAssocID="{D506A4A3-BE4F-4579-BBD9-2932EBE3D0D3}" presName="comp" presStyleCnt="0"/>
      <dgm:spPr/>
    </dgm:pt>
    <dgm:pt modelId="{664D2760-FD73-4BEF-8B08-52E3DC32120F}" type="pres">
      <dgm:prSet presAssocID="{D506A4A3-BE4F-4579-BBD9-2932EBE3D0D3}" presName="child" presStyleLbl="bgAccFollowNode1" presStyleIdx="3" presStyleCnt="6" custScaleX="148707" custScaleY="52212" custLinFactNeighborX="-18310" custLinFactNeighborY="-26463"/>
      <dgm:spPr/>
      <dgm:t>
        <a:bodyPr/>
        <a:lstStyle/>
        <a:p>
          <a:endParaRPr lang="it-IT"/>
        </a:p>
      </dgm:t>
    </dgm:pt>
    <dgm:pt modelId="{6867947D-99CC-4048-A1D0-F99BCB4616D1}" type="pres">
      <dgm:prSet presAssocID="{D506A4A3-BE4F-4579-BBD9-2932EBE3D0D3}" presName="childTx" presStyleLbl="bgAccFollowNode1" presStyleIdx="3" presStyleCnt="6">
        <dgm:presLayoutVars>
          <dgm:bulletEnabled val="1"/>
        </dgm:presLayoutVars>
      </dgm:prSet>
      <dgm:spPr/>
      <dgm:t>
        <a:bodyPr/>
        <a:lstStyle/>
        <a:p>
          <a:endParaRPr lang="it-IT"/>
        </a:p>
      </dgm:t>
    </dgm:pt>
    <dgm:pt modelId="{E22B20FB-27A7-48DA-BE13-833EEC426DF4}" type="pres">
      <dgm:prSet presAssocID="{CE040217-4E57-4F7F-8214-390DB074B658}" presName="comp" presStyleCnt="0"/>
      <dgm:spPr/>
    </dgm:pt>
    <dgm:pt modelId="{7FE52E4B-A724-4D72-8CA6-BB8ECF1E0D59}" type="pres">
      <dgm:prSet presAssocID="{CE040217-4E57-4F7F-8214-390DB074B658}" presName="child" presStyleLbl="bgAccFollowNode1" presStyleIdx="4" presStyleCnt="6" custScaleX="148707" custScaleY="52212" custLinFactNeighborX="-18310" custLinFactNeighborY="-26463"/>
      <dgm:spPr/>
      <dgm:t>
        <a:bodyPr/>
        <a:lstStyle/>
        <a:p>
          <a:endParaRPr lang="it-IT"/>
        </a:p>
      </dgm:t>
    </dgm:pt>
    <dgm:pt modelId="{31ADDB54-949E-4A5C-9DC9-1C2A95EFD5E2}" type="pres">
      <dgm:prSet presAssocID="{CE040217-4E57-4F7F-8214-390DB074B658}" presName="childTx" presStyleLbl="bgAccFollowNode1" presStyleIdx="4" presStyleCnt="6">
        <dgm:presLayoutVars>
          <dgm:bulletEnabled val="1"/>
        </dgm:presLayoutVars>
      </dgm:prSet>
      <dgm:spPr/>
      <dgm:t>
        <a:bodyPr/>
        <a:lstStyle/>
        <a:p>
          <a:endParaRPr lang="it-IT"/>
        </a:p>
      </dgm:t>
    </dgm:pt>
    <dgm:pt modelId="{65696FEB-DC6E-4AA9-8EF2-56F247662BD9}" type="pres">
      <dgm:prSet presAssocID="{616B497B-1338-49AA-A5B5-6626B3B071CD}" presName="comp" presStyleCnt="0"/>
      <dgm:spPr/>
    </dgm:pt>
    <dgm:pt modelId="{3DF64C3C-5A21-4E74-AB90-3C7D384F8690}" type="pres">
      <dgm:prSet presAssocID="{616B497B-1338-49AA-A5B5-6626B3B071CD}" presName="child" presStyleLbl="bgAccFollowNode1" presStyleIdx="5" presStyleCnt="6" custScaleX="148707" custScaleY="52212" custLinFactNeighborX="-18101" custLinFactNeighborY="-26463"/>
      <dgm:spPr/>
      <dgm:t>
        <a:bodyPr/>
        <a:lstStyle/>
        <a:p>
          <a:endParaRPr lang="it-IT"/>
        </a:p>
      </dgm:t>
    </dgm:pt>
    <dgm:pt modelId="{9574193D-D4B9-420B-87BF-EDA6F24B3174}" type="pres">
      <dgm:prSet presAssocID="{616B497B-1338-49AA-A5B5-6626B3B071CD}" presName="childTx" presStyleLbl="bgAccFollowNode1" presStyleIdx="5" presStyleCnt="6">
        <dgm:presLayoutVars>
          <dgm:bulletEnabled val="1"/>
        </dgm:presLayoutVars>
      </dgm:prSet>
      <dgm:spPr/>
      <dgm:t>
        <a:bodyPr/>
        <a:lstStyle/>
        <a:p>
          <a:endParaRPr lang="it-IT"/>
        </a:p>
      </dgm:t>
    </dgm:pt>
    <dgm:pt modelId="{70605FD4-DB1D-4BE8-8847-FCFCBD04BC40}" type="pres">
      <dgm:prSet presAssocID="{C4994D0C-45FB-434B-8B77-089F188E0BE9}" presName="negSpace" presStyleCnt="0"/>
      <dgm:spPr/>
    </dgm:pt>
    <dgm:pt modelId="{14952552-7C25-49ED-B368-7B9EBBAD581B}" type="pres">
      <dgm:prSet presAssocID="{C4994D0C-45FB-434B-8B77-089F188E0BE9}" presName="circle" presStyleLbl="node1" presStyleIdx="0" presStyleCnt="1" custScaleX="106720" custScaleY="94588" custLinFactNeighborX="-89904" custLinFactNeighborY="9403"/>
      <dgm:spPr/>
      <dgm:t>
        <a:bodyPr/>
        <a:lstStyle/>
        <a:p>
          <a:endParaRPr lang="it-IT"/>
        </a:p>
      </dgm:t>
    </dgm:pt>
  </dgm:ptLst>
  <dgm:cxnLst>
    <dgm:cxn modelId="{A7844B1D-E7F6-4FFC-B67D-078B3A4CB990}" type="presOf" srcId="{EC68865B-2FDD-4D40-A6F3-0C53445FD8E1}" destId="{E6EAD317-6BF0-46D8-861E-B308DE0A494A}" srcOrd="0" destOrd="0" presId="urn:microsoft.com/office/officeart/2005/8/layout/hList9"/>
    <dgm:cxn modelId="{D3519BA5-E488-4969-9390-ED5FD50C2CC2}" srcId="{C4994D0C-45FB-434B-8B77-089F188E0BE9}" destId="{EBC81E09-1D8F-45E4-910C-E502FE381EDB}" srcOrd="2" destOrd="0" parTransId="{A05270E2-41CD-453F-820A-8FBEAD2BE931}" sibTransId="{B1E21212-9018-49D0-B5FF-8BD70EF1FB95}"/>
    <dgm:cxn modelId="{12798D26-3632-4D74-9A40-4499BBAE8679}" type="presOf" srcId="{4A2C67BC-E79C-48ED-9ECE-2E265AB72FE6}" destId="{4EC2D768-746F-492D-9667-1BF22FEFEDD7}" srcOrd="0" destOrd="0" presId="urn:microsoft.com/office/officeart/2005/8/layout/hList9"/>
    <dgm:cxn modelId="{08031806-A69E-47C5-BF43-6D3A19AA96EF}" type="presOf" srcId="{D506A4A3-BE4F-4579-BBD9-2932EBE3D0D3}" destId="{664D2760-FD73-4BEF-8B08-52E3DC32120F}" srcOrd="0" destOrd="0" presId="urn:microsoft.com/office/officeart/2005/8/layout/hList9"/>
    <dgm:cxn modelId="{4A13E56E-DADF-4E07-B073-1D752A5AEF68}" type="presOf" srcId="{616B497B-1338-49AA-A5B5-6626B3B071CD}" destId="{3DF64C3C-5A21-4E74-AB90-3C7D384F8690}" srcOrd="0" destOrd="0" presId="urn:microsoft.com/office/officeart/2005/8/layout/hList9"/>
    <dgm:cxn modelId="{BF049A88-BE96-41D2-87DE-CC3E6B8303CC}" type="presOf" srcId="{DCEDA465-3D33-4D40-B585-22B2F86F8E19}" destId="{301CCA47-84B3-4484-8908-80FD0B7A5068}" srcOrd="0" destOrd="0" presId="urn:microsoft.com/office/officeart/2005/8/layout/hList9"/>
    <dgm:cxn modelId="{280E9E23-4EF7-4375-BA54-8D5001EF6548}" type="presOf" srcId="{EBC81E09-1D8F-45E4-910C-E502FE381EDB}" destId="{1D6925EC-9584-4CF7-93E8-5814D47F0609}" srcOrd="1" destOrd="0" presId="urn:microsoft.com/office/officeart/2005/8/layout/hList9"/>
    <dgm:cxn modelId="{DDA61E89-AD1F-466F-B9CE-3292AE157EAF}" srcId="{C4994D0C-45FB-434B-8B77-089F188E0BE9}" destId="{EC68865B-2FDD-4D40-A6F3-0C53445FD8E1}" srcOrd="1" destOrd="0" parTransId="{E75AEA99-5D5D-4E70-8B86-41708FC63455}" sibTransId="{A8AE6CBA-A06B-41AE-B20E-D10AE82891EE}"/>
    <dgm:cxn modelId="{34D66AAF-63CE-48AF-AB92-DA22D4CEFD01}" srcId="{C4994D0C-45FB-434B-8B77-089F188E0BE9}" destId="{616B497B-1338-49AA-A5B5-6626B3B071CD}" srcOrd="5" destOrd="0" parTransId="{D9921B39-19EE-424C-B2A8-31C1311C29B4}" sibTransId="{109BEB8A-11DE-4DFE-A683-E356C98C9C33}"/>
    <dgm:cxn modelId="{C92995E3-3AB9-4181-9BA8-59E51ADD9840}" srcId="{C4994D0C-45FB-434B-8B77-089F188E0BE9}" destId="{CE040217-4E57-4F7F-8214-390DB074B658}" srcOrd="4" destOrd="0" parTransId="{25BF8744-E4CA-48C5-B8B7-452FCFD0D60F}" sibTransId="{C10B9547-3B62-4C2B-A944-575889A5A01C}"/>
    <dgm:cxn modelId="{D58744F2-7B33-4EBA-A711-0C2BB4398896}" type="presOf" srcId="{D506A4A3-BE4F-4579-BBD9-2932EBE3D0D3}" destId="{6867947D-99CC-4048-A1D0-F99BCB4616D1}" srcOrd="1" destOrd="0" presId="urn:microsoft.com/office/officeart/2005/8/layout/hList9"/>
    <dgm:cxn modelId="{7A9DC0CE-1484-436C-A980-C20C318F7757}" type="presOf" srcId="{C4994D0C-45FB-434B-8B77-089F188E0BE9}" destId="{14952552-7C25-49ED-B368-7B9EBBAD581B}" srcOrd="0" destOrd="0" presId="urn:microsoft.com/office/officeart/2005/8/layout/hList9"/>
    <dgm:cxn modelId="{547F4667-8557-4EC7-8930-7CB07FC0C5B0}" type="presOf" srcId="{EBC81E09-1D8F-45E4-910C-E502FE381EDB}" destId="{ECFB04A3-CA4E-4810-ACC4-C59F395BB0CB}" srcOrd="0" destOrd="0" presId="urn:microsoft.com/office/officeart/2005/8/layout/hList9"/>
    <dgm:cxn modelId="{BA8E922E-13B8-4E53-9FE0-C50C1DFD9A62}" srcId="{C4994D0C-45FB-434B-8B77-089F188E0BE9}" destId="{DCEDA465-3D33-4D40-B585-22B2F86F8E19}" srcOrd="0" destOrd="0" parTransId="{15B35986-EB6B-49D1-A933-AC39628BDC1A}" sibTransId="{AD3D7550-0D1D-4914-9C1E-076F27D34CFB}"/>
    <dgm:cxn modelId="{3D77B9AB-907D-4078-A0F8-EA89949A16E5}" type="presOf" srcId="{DCEDA465-3D33-4D40-B585-22B2F86F8E19}" destId="{1B3B8D84-607A-4C0B-B971-E32799B0820A}" srcOrd="1" destOrd="0" presId="urn:microsoft.com/office/officeart/2005/8/layout/hList9"/>
    <dgm:cxn modelId="{5116C10B-DABF-435F-AF32-1E64E155BA36}" type="presOf" srcId="{EC68865B-2FDD-4D40-A6F3-0C53445FD8E1}" destId="{96D8BDA1-11BB-4302-BF6A-92CA7FECA45F}" srcOrd="1" destOrd="0" presId="urn:microsoft.com/office/officeart/2005/8/layout/hList9"/>
    <dgm:cxn modelId="{BE06168C-962B-46AD-A26C-AC21C414D2E9}" type="presOf" srcId="{CE040217-4E57-4F7F-8214-390DB074B658}" destId="{7FE52E4B-A724-4D72-8CA6-BB8ECF1E0D59}" srcOrd="0" destOrd="0" presId="urn:microsoft.com/office/officeart/2005/8/layout/hList9"/>
    <dgm:cxn modelId="{4C9EC236-09E9-4D7E-8E23-DCF21F8AB7C6}" type="presOf" srcId="{CE040217-4E57-4F7F-8214-390DB074B658}" destId="{31ADDB54-949E-4A5C-9DC9-1C2A95EFD5E2}" srcOrd="1" destOrd="0" presId="urn:microsoft.com/office/officeart/2005/8/layout/hList9"/>
    <dgm:cxn modelId="{9EB976A8-E77F-47BD-AE0F-7E1369DAB008}" srcId="{C4994D0C-45FB-434B-8B77-089F188E0BE9}" destId="{D506A4A3-BE4F-4579-BBD9-2932EBE3D0D3}" srcOrd="3" destOrd="0" parTransId="{29EB3AD2-AA14-4A84-A63E-C940A3C426FF}" sibTransId="{492D1976-1FD2-4AB5-B24F-97BCD1129B2E}"/>
    <dgm:cxn modelId="{F281B806-416A-4EB8-AFAC-169FF3503891}" type="presOf" srcId="{616B497B-1338-49AA-A5B5-6626B3B071CD}" destId="{9574193D-D4B9-420B-87BF-EDA6F24B3174}" srcOrd="1" destOrd="0" presId="urn:microsoft.com/office/officeart/2005/8/layout/hList9"/>
    <dgm:cxn modelId="{7254BFBE-75D6-4966-9328-28DF1D0FBAEA}" srcId="{4A2C67BC-E79C-48ED-9ECE-2E265AB72FE6}" destId="{C4994D0C-45FB-434B-8B77-089F188E0BE9}" srcOrd="0" destOrd="0" parTransId="{90277468-9D43-4FB5-B41C-983FE0E79EC1}" sibTransId="{E0BAD7FA-DF28-49D8-8EFC-E251DBE6AA68}"/>
    <dgm:cxn modelId="{68A377B3-B0BD-42F7-B08C-783B0F83BBD2}" type="presParOf" srcId="{4EC2D768-746F-492D-9667-1BF22FEFEDD7}" destId="{BC250668-C8A0-45DF-9F1E-7ECA23DAEE97}" srcOrd="0" destOrd="0" presId="urn:microsoft.com/office/officeart/2005/8/layout/hList9"/>
    <dgm:cxn modelId="{2228046E-E70D-490A-86F5-636CBEBED095}" type="presParOf" srcId="{4EC2D768-746F-492D-9667-1BF22FEFEDD7}" destId="{30E0FDF0-FC23-412C-982D-BB88F42C7F28}" srcOrd="1" destOrd="0" presId="urn:microsoft.com/office/officeart/2005/8/layout/hList9"/>
    <dgm:cxn modelId="{C64DB229-B913-45EB-8D6F-7C5C414B8271}" type="presParOf" srcId="{30E0FDF0-FC23-412C-982D-BB88F42C7F28}" destId="{84D6D1EE-242C-4D49-AED1-487AD902356B}" srcOrd="0" destOrd="0" presId="urn:microsoft.com/office/officeart/2005/8/layout/hList9"/>
    <dgm:cxn modelId="{9EA30D3A-1DBF-4F96-8639-ACEBFD0A3FFA}" type="presParOf" srcId="{30E0FDF0-FC23-412C-982D-BB88F42C7F28}" destId="{0E0DC3DA-3F50-456F-8CC1-0F9794AEF13A}" srcOrd="1" destOrd="0" presId="urn:microsoft.com/office/officeart/2005/8/layout/hList9"/>
    <dgm:cxn modelId="{247047A4-0C49-49C6-A0AC-6F8D93990D7C}" type="presParOf" srcId="{0E0DC3DA-3F50-456F-8CC1-0F9794AEF13A}" destId="{301CCA47-84B3-4484-8908-80FD0B7A5068}" srcOrd="0" destOrd="0" presId="urn:microsoft.com/office/officeart/2005/8/layout/hList9"/>
    <dgm:cxn modelId="{986A1FE6-8EF9-4B62-AE09-6730317A8931}" type="presParOf" srcId="{0E0DC3DA-3F50-456F-8CC1-0F9794AEF13A}" destId="{1B3B8D84-607A-4C0B-B971-E32799B0820A}" srcOrd="1" destOrd="0" presId="urn:microsoft.com/office/officeart/2005/8/layout/hList9"/>
    <dgm:cxn modelId="{00FDE792-D5A6-4760-973B-D035270317F5}" type="presParOf" srcId="{30E0FDF0-FC23-412C-982D-BB88F42C7F28}" destId="{6456AC2D-5107-436D-A583-A1E4C8F77BCE}" srcOrd="2" destOrd="0" presId="urn:microsoft.com/office/officeart/2005/8/layout/hList9"/>
    <dgm:cxn modelId="{E6C27323-DCBA-4EAB-AEE6-44F20D70F1B3}" type="presParOf" srcId="{6456AC2D-5107-436D-A583-A1E4C8F77BCE}" destId="{E6EAD317-6BF0-46D8-861E-B308DE0A494A}" srcOrd="0" destOrd="0" presId="urn:microsoft.com/office/officeart/2005/8/layout/hList9"/>
    <dgm:cxn modelId="{BCBB5D45-2E7A-4939-9098-42C6934C6497}" type="presParOf" srcId="{6456AC2D-5107-436D-A583-A1E4C8F77BCE}" destId="{96D8BDA1-11BB-4302-BF6A-92CA7FECA45F}" srcOrd="1" destOrd="0" presId="urn:microsoft.com/office/officeart/2005/8/layout/hList9"/>
    <dgm:cxn modelId="{4DB05040-1976-4049-842B-34C5D97CBFB3}" type="presParOf" srcId="{30E0FDF0-FC23-412C-982D-BB88F42C7F28}" destId="{06E56BBF-650D-4642-8650-9A53C079D24F}" srcOrd="3" destOrd="0" presId="urn:microsoft.com/office/officeart/2005/8/layout/hList9"/>
    <dgm:cxn modelId="{D68EC71A-FFC0-4120-8AE2-97833DCBC732}" type="presParOf" srcId="{06E56BBF-650D-4642-8650-9A53C079D24F}" destId="{ECFB04A3-CA4E-4810-ACC4-C59F395BB0CB}" srcOrd="0" destOrd="0" presId="urn:microsoft.com/office/officeart/2005/8/layout/hList9"/>
    <dgm:cxn modelId="{80664F66-94CE-4328-891A-DBD3501F6840}" type="presParOf" srcId="{06E56BBF-650D-4642-8650-9A53C079D24F}" destId="{1D6925EC-9584-4CF7-93E8-5814D47F0609}" srcOrd="1" destOrd="0" presId="urn:microsoft.com/office/officeart/2005/8/layout/hList9"/>
    <dgm:cxn modelId="{7EE454E0-1F59-44F3-AC46-DBA813DDCA12}" type="presParOf" srcId="{30E0FDF0-FC23-412C-982D-BB88F42C7F28}" destId="{F74EFE40-54EA-485F-B877-2F6F4BA75863}" srcOrd="4" destOrd="0" presId="urn:microsoft.com/office/officeart/2005/8/layout/hList9"/>
    <dgm:cxn modelId="{9A628AFC-288C-494F-8561-1455F71D7BFB}" type="presParOf" srcId="{F74EFE40-54EA-485F-B877-2F6F4BA75863}" destId="{664D2760-FD73-4BEF-8B08-52E3DC32120F}" srcOrd="0" destOrd="0" presId="urn:microsoft.com/office/officeart/2005/8/layout/hList9"/>
    <dgm:cxn modelId="{4E0AD60E-4649-419E-96B7-1C9B4D200E6B}" type="presParOf" srcId="{F74EFE40-54EA-485F-B877-2F6F4BA75863}" destId="{6867947D-99CC-4048-A1D0-F99BCB4616D1}" srcOrd="1" destOrd="0" presId="urn:microsoft.com/office/officeart/2005/8/layout/hList9"/>
    <dgm:cxn modelId="{430167CA-D511-4A6A-A555-B6605DE00050}" type="presParOf" srcId="{30E0FDF0-FC23-412C-982D-BB88F42C7F28}" destId="{E22B20FB-27A7-48DA-BE13-833EEC426DF4}" srcOrd="5" destOrd="0" presId="urn:microsoft.com/office/officeart/2005/8/layout/hList9"/>
    <dgm:cxn modelId="{C28C8FFB-7033-47B4-AFA9-022E46D1824C}" type="presParOf" srcId="{E22B20FB-27A7-48DA-BE13-833EEC426DF4}" destId="{7FE52E4B-A724-4D72-8CA6-BB8ECF1E0D59}" srcOrd="0" destOrd="0" presId="urn:microsoft.com/office/officeart/2005/8/layout/hList9"/>
    <dgm:cxn modelId="{61057A05-99AE-40FB-ADA5-15F295966CA5}" type="presParOf" srcId="{E22B20FB-27A7-48DA-BE13-833EEC426DF4}" destId="{31ADDB54-949E-4A5C-9DC9-1C2A95EFD5E2}" srcOrd="1" destOrd="0" presId="urn:microsoft.com/office/officeart/2005/8/layout/hList9"/>
    <dgm:cxn modelId="{28D42BED-CD57-4553-BE64-343467286492}" type="presParOf" srcId="{30E0FDF0-FC23-412C-982D-BB88F42C7F28}" destId="{65696FEB-DC6E-4AA9-8EF2-56F247662BD9}" srcOrd="6" destOrd="0" presId="urn:microsoft.com/office/officeart/2005/8/layout/hList9"/>
    <dgm:cxn modelId="{2F4CD39F-E0E6-46A2-89DD-F4483EC73853}" type="presParOf" srcId="{65696FEB-DC6E-4AA9-8EF2-56F247662BD9}" destId="{3DF64C3C-5A21-4E74-AB90-3C7D384F8690}" srcOrd="0" destOrd="0" presId="urn:microsoft.com/office/officeart/2005/8/layout/hList9"/>
    <dgm:cxn modelId="{7B9C41A2-DA74-41BF-B2DA-A44F0F551943}" type="presParOf" srcId="{65696FEB-DC6E-4AA9-8EF2-56F247662BD9}" destId="{9574193D-D4B9-420B-87BF-EDA6F24B3174}" srcOrd="1" destOrd="0" presId="urn:microsoft.com/office/officeart/2005/8/layout/hList9"/>
    <dgm:cxn modelId="{6C075D32-77F6-4F23-849F-32476224880B}" type="presParOf" srcId="{4EC2D768-746F-492D-9667-1BF22FEFEDD7}" destId="{70605FD4-DB1D-4BE8-8847-FCFCBD04BC40}" srcOrd="2" destOrd="0" presId="urn:microsoft.com/office/officeart/2005/8/layout/hList9"/>
    <dgm:cxn modelId="{E6E38952-3CBA-44AB-9D28-7B07616DE79D}" type="presParOf" srcId="{4EC2D768-746F-492D-9667-1BF22FEFEDD7}" destId="{14952552-7C25-49ED-B368-7B9EBBAD581B}"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A2C67BC-E79C-48ED-9ECE-2E265AB72FE6}" type="doc">
      <dgm:prSet loTypeId="urn:microsoft.com/office/officeart/2005/8/layout/hList9" loCatId="list" qsTypeId="urn:microsoft.com/office/officeart/2005/8/quickstyle/3d2" qsCatId="3D" csTypeId="urn:microsoft.com/office/officeart/2005/8/colors/accent1_2" csCatId="accent1" phldr="1"/>
      <dgm:spPr/>
      <dgm:t>
        <a:bodyPr/>
        <a:lstStyle/>
        <a:p>
          <a:endParaRPr lang="it-IT"/>
        </a:p>
      </dgm:t>
    </dgm:pt>
    <dgm:pt modelId="{C4994D0C-45FB-434B-8B77-089F188E0BE9}">
      <dgm:prSet phldrT="[Testo]" custT="1"/>
      <dgm:spPr>
        <a:solidFill>
          <a:srgbClr val="C00000"/>
        </a:solidFill>
      </dgm:spPr>
      <dgm:t>
        <a:bodyPr/>
        <a:lstStyle/>
        <a:p>
          <a:r>
            <a:rPr lang="it-IT" sz="1200" b="1" dirty="0"/>
            <a:t>VANTAGGI PER LE  PA</a:t>
          </a:r>
        </a:p>
      </dgm:t>
    </dgm:pt>
    <dgm:pt modelId="{90277468-9D43-4FB5-B41C-983FE0E79EC1}" type="parTrans" cxnId="{7254BFBE-75D6-4966-9328-28DF1D0FBAEA}">
      <dgm:prSet/>
      <dgm:spPr/>
      <dgm:t>
        <a:bodyPr/>
        <a:lstStyle/>
        <a:p>
          <a:endParaRPr lang="it-IT"/>
        </a:p>
      </dgm:t>
    </dgm:pt>
    <dgm:pt modelId="{E0BAD7FA-DF28-49D8-8EFC-E251DBE6AA68}" type="sibTrans" cxnId="{7254BFBE-75D6-4966-9328-28DF1D0FBAEA}">
      <dgm:prSet/>
      <dgm:spPr/>
      <dgm:t>
        <a:bodyPr/>
        <a:lstStyle/>
        <a:p>
          <a:endParaRPr lang="it-IT"/>
        </a:p>
      </dgm:t>
    </dgm:pt>
    <dgm:pt modelId="{DCEDA465-3D33-4D40-B585-22B2F86F8E19}">
      <dgm:prSet phldrT="[Testo]" custT="1"/>
      <dgm:spPr>
        <a:ln>
          <a:noFill/>
        </a:ln>
      </dgm:spPr>
      <dgm:t>
        <a:bodyPr/>
        <a:lstStyle/>
        <a:p>
          <a:r>
            <a:rPr lang="it-IT" sz="1200" b="0" dirty="0"/>
            <a:t>Le amministrazioni pubbliche dialogano tra loro e possono offrire procedimenti più semplici, tempestivi e dematerializzati, secondo quanto disposto dal CAD.</a:t>
          </a:r>
        </a:p>
      </dgm:t>
    </dgm:pt>
    <dgm:pt modelId="{AD3D7550-0D1D-4914-9C1E-076F27D34CFB}" type="sibTrans" cxnId="{BA8E922E-13B8-4E53-9FE0-C50C1DFD9A62}">
      <dgm:prSet/>
      <dgm:spPr/>
      <dgm:t>
        <a:bodyPr/>
        <a:lstStyle/>
        <a:p>
          <a:endParaRPr lang="it-IT"/>
        </a:p>
      </dgm:t>
    </dgm:pt>
    <dgm:pt modelId="{15B35986-EB6B-49D1-A933-AC39628BDC1A}" type="parTrans" cxnId="{BA8E922E-13B8-4E53-9FE0-C50C1DFD9A62}">
      <dgm:prSet/>
      <dgm:spPr/>
      <dgm:t>
        <a:bodyPr/>
        <a:lstStyle/>
        <a:p>
          <a:endParaRPr lang="it-IT"/>
        </a:p>
      </dgm:t>
    </dgm:pt>
    <dgm:pt modelId="{93455D71-129A-394B-91E5-8A1AEF948151}">
      <dgm:prSet custT="1"/>
      <dgm:spPr/>
      <dgm:t>
        <a:bodyPr/>
        <a:lstStyle/>
        <a:p>
          <a:r>
            <a:rPr lang="it-IT" sz="1200" b="0"/>
            <a:t>I dirigenti e i responsabili migliorano le loro capacità decisionali attraverso strumenti e sistemi di business intelligence e di supporto alle decisioni.</a:t>
          </a:r>
        </a:p>
      </dgm:t>
    </dgm:pt>
    <dgm:pt modelId="{04E6EC5D-0C53-0C4E-9561-2D10116EF50C}" type="parTrans" cxnId="{09EDBFE8-4B5E-584E-9447-4AA0C36342D9}">
      <dgm:prSet/>
      <dgm:spPr/>
      <dgm:t>
        <a:bodyPr/>
        <a:lstStyle/>
        <a:p>
          <a:endParaRPr lang="it-IT"/>
        </a:p>
      </dgm:t>
    </dgm:pt>
    <dgm:pt modelId="{74545A26-4ED0-524D-96E4-603E0C836BE0}" type="sibTrans" cxnId="{09EDBFE8-4B5E-584E-9447-4AA0C36342D9}">
      <dgm:prSet/>
      <dgm:spPr/>
      <dgm:t>
        <a:bodyPr/>
        <a:lstStyle/>
        <a:p>
          <a:endParaRPr lang="it-IT"/>
        </a:p>
      </dgm:t>
    </dgm:pt>
    <dgm:pt modelId="{13FA463C-4C4E-F64C-92E5-D86B832DC46B}">
      <dgm:prSet custT="1"/>
      <dgm:spPr/>
      <dgm:t>
        <a:bodyPr/>
        <a:lstStyle/>
        <a:p>
          <a:r>
            <a:rPr lang="it-IT" sz="1200" b="0"/>
            <a:t>Gli amministratori possono raggiungere risultati di efficienza con la riduzione dei tempi dei procedimenti, nel corretto adempimento della norma.</a:t>
          </a:r>
        </a:p>
      </dgm:t>
    </dgm:pt>
    <dgm:pt modelId="{AFEC3CD9-D539-ED4C-AD76-6BD14D71DEC5}" type="parTrans" cxnId="{7A8BF937-7AF1-2B43-ACA3-FDA2A6501726}">
      <dgm:prSet/>
      <dgm:spPr/>
      <dgm:t>
        <a:bodyPr/>
        <a:lstStyle/>
        <a:p>
          <a:endParaRPr lang="it-IT"/>
        </a:p>
      </dgm:t>
    </dgm:pt>
    <dgm:pt modelId="{F33B4395-000F-0E4B-934E-8FE86DFB2487}" type="sibTrans" cxnId="{7A8BF937-7AF1-2B43-ACA3-FDA2A6501726}">
      <dgm:prSet/>
      <dgm:spPr/>
      <dgm:t>
        <a:bodyPr/>
        <a:lstStyle/>
        <a:p>
          <a:endParaRPr lang="it-IT"/>
        </a:p>
      </dgm:t>
    </dgm:pt>
    <dgm:pt modelId="{2D2A3891-B580-EA43-9CF3-67A23C502F3A}">
      <dgm:prSet custT="1"/>
      <dgm:spPr/>
      <dgm:t>
        <a:bodyPr/>
        <a:lstStyle/>
        <a:p>
          <a:r>
            <a:rPr lang="it-IT" sz="1200" b="0"/>
            <a:t>Le amministrazioni possono conseguire gli obiettivi di risparmio richiesti, attraverso la gestione dematerializzata delle procedure d’acquisto, in totale trasparenza.</a:t>
          </a:r>
        </a:p>
      </dgm:t>
    </dgm:pt>
    <dgm:pt modelId="{0679B241-EFB9-1C4B-AF18-52E6D216B5E0}" type="parTrans" cxnId="{0482644F-0907-FF42-9EAD-EAF81E2C7CE9}">
      <dgm:prSet/>
      <dgm:spPr/>
      <dgm:t>
        <a:bodyPr/>
        <a:lstStyle/>
        <a:p>
          <a:endParaRPr lang="it-IT"/>
        </a:p>
      </dgm:t>
    </dgm:pt>
    <dgm:pt modelId="{C916FC83-23D8-1D42-BD4A-7C598F24BB11}" type="sibTrans" cxnId="{0482644F-0907-FF42-9EAD-EAF81E2C7CE9}">
      <dgm:prSet/>
      <dgm:spPr/>
      <dgm:t>
        <a:bodyPr/>
        <a:lstStyle/>
        <a:p>
          <a:endParaRPr lang="it-IT"/>
        </a:p>
      </dgm:t>
    </dgm:pt>
    <dgm:pt modelId="{8C1936D9-294A-FE42-9020-1FA82F9A0FB2}">
      <dgm:prSet custT="1"/>
      <dgm:spPr/>
      <dgm:t>
        <a:bodyPr/>
        <a:lstStyle/>
        <a:p>
          <a:r>
            <a:rPr lang="it-IT" sz="1200" b="0"/>
            <a:t>Le strutture sanitarie possono raggiungere prestazioni di maggiore efficienza e offrire servizi on line nella certezza della sicurezza dell’informazione e della gestione dei dati.</a:t>
          </a:r>
        </a:p>
      </dgm:t>
    </dgm:pt>
    <dgm:pt modelId="{39013793-6227-994C-B1C8-54FDA3640589}" type="parTrans" cxnId="{8AADD7C4-AEC9-2241-95E3-F3FC6D6947A6}">
      <dgm:prSet/>
      <dgm:spPr/>
      <dgm:t>
        <a:bodyPr/>
        <a:lstStyle/>
        <a:p>
          <a:endParaRPr lang="it-IT"/>
        </a:p>
      </dgm:t>
    </dgm:pt>
    <dgm:pt modelId="{F833FB8F-ED3B-6346-8C9B-3EEA83DA4631}" type="sibTrans" cxnId="{8AADD7C4-AEC9-2241-95E3-F3FC6D6947A6}">
      <dgm:prSet/>
      <dgm:spPr/>
      <dgm:t>
        <a:bodyPr/>
        <a:lstStyle/>
        <a:p>
          <a:endParaRPr lang="it-IT"/>
        </a:p>
      </dgm:t>
    </dgm:pt>
    <dgm:pt modelId="{3F6CE5ED-232E-0D44-8614-FE05A19458CE}">
      <dgm:prSet custT="1"/>
      <dgm:spPr/>
      <dgm:t>
        <a:bodyPr/>
        <a:lstStyle/>
        <a:p>
          <a:r>
            <a:rPr lang="it-IT" sz="1200" b="0"/>
            <a:t>Gli amministratori possono perseguire risultati più efficaci nella programmazione degli interventi di investimento sul territorio.</a:t>
          </a:r>
        </a:p>
      </dgm:t>
    </dgm:pt>
    <dgm:pt modelId="{EA18EEF5-759B-324E-BD42-EE1C689A9D0E}" type="parTrans" cxnId="{ACA0FF69-FAB0-F344-8E63-C34014BDC566}">
      <dgm:prSet/>
      <dgm:spPr/>
      <dgm:t>
        <a:bodyPr/>
        <a:lstStyle/>
        <a:p>
          <a:endParaRPr lang="it-IT"/>
        </a:p>
      </dgm:t>
    </dgm:pt>
    <dgm:pt modelId="{6EF1C0BA-92C5-CE41-83C1-909C72F624B2}" type="sibTrans" cxnId="{ACA0FF69-FAB0-F344-8E63-C34014BDC566}">
      <dgm:prSet/>
      <dgm:spPr/>
      <dgm:t>
        <a:bodyPr/>
        <a:lstStyle/>
        <a:p>
          <a:endParaRPr lang="it-IT"/>
        </a:p>
      </dgm:t>
    </dgm:pt>
    <dgm:pt modelId="{34B5EED2-543E-8F48-841F-7976CC8BE7A6}">
      <dgm:prSet custT="1"/>
      <dgm:spPr/>
      <dgm:t>
        <a:bodyPr/>
        <a:lstStyle/>
        <a:p>
          <a:r>
            <a:rPr lang="it-IT" sz="1200" b="0"/>
            <a:t>I funzionari e i dipendenti pubblici acquisiscono maggiori e più aggiornate competenze professionali.   </a:t>
          </a:r>
          <a:r>
            <a:rPr lang="it-IT" sz="900" b="1"/>
            <a:t> </a:t>
          </a:r>
          <a:endParaRPr lang="it-IT" sz="900"/>
        </a:p>
      </dgm:t>
    </dgm:pt>
    <dgm:pt modelId="{97607BED-EE3F-1848-A949-A9AA8A3F3802}" type="parTrans" cxnId="{1D723BD1-5EFB-5F43-898F-E1B989C7A021}">
      <dgm:prSet/>
      <dgm:spPr/>
      <dgm:t>
        <a:bodyPr/>
        <a:lstStyle/>
        <a:p>
          <a:endParaRPr lang="it-IT"/>
        </a:p>
      </dgm:t>
    </dgm:pt>
    <dgm:pt modelId="{7DE22B23-F4D6-E243-B52E-601895846639}" type="sibTrans" cxnId="{1D723BD1-5EFB-5F43-898F-E1B989C7A021}">
      <dgm:prSet/>
      <dgm:spPr/>
      <dgm:t>
        <a:bodyPr/>
        <a:lstStyle/>
        <a:p>
          <a:endParaRPr lang="it-IT"/>
        </a:p>
      </dgm:t>
    </dgm:pt>
    <dgm:pt modelId="{4EC2D768-746F-492D-9667-1BF22FEFEDD7}" type="pres">
      <dgm:prSet presAssocID="{4A2C67BC-E79C-48ED-9ECE-2E265AB72FE6}" presName="list" presStyleCnt="0">
        <dgm:presLayoutVars>
          <dgm:dir/>
          <dgm:animLvl val="lvl"/>
        </dgm:presLayoutVars>
      </dgm:prSet>
      <dgm:spPr/>
      <dgm:t>
        <a:bodyPr/>
        <a:lstStyle/>
        <a:p>
          <a:endParaRPr lang="it-IT"/>
        </a:p>
      </dgm:t>
    </dgm:pt>
    <dgm:pt modelId="{BC250668-C8A0-45DF-9F1E-7ECA23DAEE97}" type="pres">
      <dgm:prSet presAssocID="{C4994D0C-45FB-434B-8B77-089F188E0BE9}" presName="posSpace" presStyleCnt="0"/>
      <dgm:spPr/>
    </dgm:pt>
    <dgm:pt modelId="{30E0FDF0-FC23-412C-982D-BB88F42C7F28}" type="pres">
      <dgm:prSet presAssocID="{C4994D0C-45FB-434B-8B77-089F188E0BE9}" presName="vertFlow" presStyleCnt="0"/>
      <dgm:spPr/>
    </dgm:pt>
    <dgm:pt modelId="{84D6D1EE-242C-4D49-AED1-487AD902356B}" type="pres">
      <dgm:prSet presAssocID="{C4994D0C-45FB-434B-8B77-089F188E0BE9}" presName="topSpace" presStyleCnt="0"/>
      <dgm:spPr/>
    </dgm:pt>
    <dgm:pt modelId="{0E0DC3DA-3F50-456F-8CC1-0F9794AEF13A}" type="pres">
      <dgm:prSet presAssocID="{C4994D0C-45FB-434B-8B77-089F188E0BE9}" presName="firstComp" presStyleCnt="0"/>
      <dgm:spPr/>
    </dgm:pt>
    <dgm:pt modelId="{301CCA47-84B3-4484-8908-80FD0B7A5068}" type="pres">
      <dgm:prSet presAssocID="{C4994D0C-45FB-434B-8B77-089F188E0BE9}" presName="firstChild" presStyleLbl="bgAccFollowNode1" presStyleIdx="0" presStyleCnt="7" custScaleX="211859" custScaleY="105550" custLinFactNeighborX="533" custLinFactNeighborY="-3086"/>
      <dgm:spPr/>
      <dgm:t>
        <a:bodyPr/>
        <a:lstStyle/>
        <a:p>
          <a:endParaRPr lang="it-IT"/>
        </a:p>
      </dgm:t>
    </dgm:pt>
    <dgm:pt modelId="{1B3B8D84-607A-4C0B-B971-E32799B0820A}" type="pres">
      <dgm:prSet presAssocID="{C4994D0C-45FB-434B-8B77-089F188E0BE9}" presName="firstChildTx" presStyleLbl="bgAccFollowNode1" presStyleIdx="0" presStyleCnt="7">
        <dgm:presLayoutVars>
          <dgm:bulletEnabled val="1"/>
        </dgm:presLayoutVars>
      </dgm:prSet>
      <dgm:spPr/>
      <dgm:t>
        <a:bodyPr/>
        <a:lstStyle/>
        <a:p>
          <a:endParaRPr lang="it-IT"/>
        </a:p>
      </dgm:t>
    </dgm:pt>
    <dgm:pt modelId="{0BE599D6-71BF-E143-89CA-BB3F3273C7FB}" type="pres">
      <dgm:prSet presAssocID="{93455D71-129A-394B-91E5-8A1AEF948151}" presName="comp" presStyleCnt="0"/>
      <dgm:spPr/>
    </dgm:pt>
    <dgm:pt modelId="{995B4CBE-B668-8749-BF3B-D36D17D30449}" type="pres">
      <dgm:prSet presAssocID="{93455D71-129A-394B-91E5-8A1AEF948151}" presName="child" presStyleLbl="bgAccFollowNode1" presStyleIdx="1" presStyleCnt="7" custScaleX="212172"/>
      <dgm:spPr/>
      <dgm:t>
        <a:bodyPr/>
        <a:lstStyle/>
        <a:p>
          <a:endParaRPr lang="it-IT"/>
        </a:p>
      </dgm:t>
    </dgm:pt>
    <dgm:pt modelId="{7375E61A-DB5C-6E4E-8B9B-505FE4329608}" type="pres">
      <dgm:prSet presAssocID="{93455D71-129A-394B-91E5-8A1AEF948151}" presName="childTx" presStyleLbl="bgAccFollowNode1" presStyleIdx="1" presStyleCnt="7">
        <dgm:presLayoutVars>
          <dgm:bulletEnabled val="1"/>
        </dgm:presLayoutVars>
      </dgm:prSet>
      <dgm:spPr/>
      <dgm:t>
        <a:bodyPr/>
        <a:lstStyle/>
        <a:p>
          <a:endParaRPr lang="it-IT"/>
        </a:p>
      </dgm:t>
    </dgm:pt>
    <dgm:pt modelId="{B4C80E9C-983F-9148-B9D3-D337CA3AE17F}" type="pres">
      <dgm:prSet presAssocID="{13FA463C-4C4E-F64C-92E5-D86B832DC46B}" presName="comp" presStyleCnt="0"/>
      <dgm:spPr/>
    </dgm:pt>
    <dgm:pt modelId="{079D373B-B662-4D40-8CE9-BD35A39509F3}" type="pres">
      <dgm:prSet presAssocID="{13FA463C-4C4E-F64C-92E5-D86B832DC46B}" presName="child" presStyleLbl="bgAccFollowNode1" presStyleIdx="2" presStyleCnt="7" custScaleX="212172"/>
      <dgm:spPr/>
      <dgm:t>
        <a:bodyPr/>
        <a:lstStyle/>
        <a:p>
          <a:endParaRPr lang="it-IT"/>
        </a:p>
      </dgm:t>
    </dgm:pt>
    <dgm:pt modelId="{C0FBB406-84CD-4F47-9815-329AB7305D2C}" type="pres">
      <dgm:prSet presAssocID="{13FA463C-4C4E-F64C-92E5-D86B832DC46B}" presName="childTx" presStyleLbl="bgAccFollowNode1" presStyleIdx="2" presStyleCnt="7">
        <dgm:presLayoutVars>
          <dgm:bulletEnabled val="1"/>
        </dgm:presLayoutVars>
      </dgm:prSet>
      <dgm:spPr/>
      <dgm:t>
        <a:bodyPr/>
        <a:lstStyle/>
        <a:p>
          <a:endParaRPr lang="it-IT"/>
        </a:p>
      </dgm:t>
    </dgm:pt>
    <dgm:pt modelId="{778DE51C-03B5-1D43-8D09-04795C154A58}" type="pres">
      <dgm:prSet presAssocID="{2D2A3891-B580-EA43-9CF3-67A23C502F3A}" presName="comp" presStyleCnt="0"/>
      <dgm:spPr/>
    </dgm:pt>
    <dgm:pt modelId="{24BAAC74-DCC7-8D44-A1A2-2D8517601A24}" type="pres">
      <dgm:prSet presAssocID="{2D2A3891-B580-EA43-9CF3-67A23C502F3A}" presName="child" presStyleLbl="bgAccFollowNode1" presStyleIdx="3" presStyleCnt="7" custScaleX="212172"/>
      <dgm:spPr/>
      <dgm:t>
        <a:bodyPr/>
        <a:lstStyle/>
        <a:p>
          <a:endParaRPr lang="it-IT"/>
        </a:p>
      </dgm:t>
    </dgm:pt>
    <dgm:pt modelId="{8DB41EBC-DF00-D84E-8362-3AD83F84E859}" type="pres">
      <dgm:prSet presAssocID="{2D2A3891-B580-EA43-9CF3-67A23C502F3A}" presName="childTx" presStyleLbl="bgAccFollowNode1" presStyleIdx="3" presStyleCnt="7">
        <dgm:presLayoutVars>
          <dgm:bulletEnabled val="1"/>
        </dgm:presLayoutVars>
      </dgm:prSet>
      <dgm:spPr/>
      <dgm:t>
        <a:bodyPr/>
        <a:lstStyle/>
        <a:p>
          <a:endParaRPr lang="it-IT"/>
        </a:p>
      </dgm:t>
    </dgm:pt>
    <dgm:pt modelId="{E41229E1-EBD8-E24E-A507-410860C00297}" type="pres">
      <dgm:prSet presAssocID="{8C1936D9-294A-FE42-9020-1FA82F9A0FB2}" presName="comp" presStyleCnt="0"/>
      <dgm:spPr/>
    </dgm:pt>
    <dgm:pt modelId="{0A43D508-7FB9-364B-AA58-9B29016DFE46}" type="pres">
      <dgm:prSet presAssocID="{8C1936D9-294A-FE42-9020-1FA82F9A0FB2}" presName="child" presStyleLbl="bgAccFollowNode1" presStyleIdx="4" presStyleCnt="7" custScaleX="213869" custLinFactNeighborX="-601" custLinFactNeighborY="1793"/>
      <dgm:spPr/>
      <dgm:t>
        <a:bodyPr/>
        <a:lstStyle/>
        <a:p>
          <a:endParaRPr lang="it-IT"/>
        </a:p>
      </dgm:t>
    </dgm:pt>
    <dgm:pt modelId="{59E3C587-DFDA-0F47-A488-2A86896C2483}" type="pres">
      <dgm:prSet presAssocID="{8C1936D9-294A-FE42-9020-1FA82F9A0FB2}" presName="childTx" presStyleLbl="bgAccFollowNode1" presStyleIdx="4" presStyleCnt="7">
        <dgm:presLayoutVars>
          <dgm:bulletEnabled val="1"/>
        </dgm:presLayoutVars>
      </dgm:prSet>
      <dgm:spPr/>
      <dgm:t>
        <a:bodyPr/>
        <a:lstStyle/>
        <a:p>
          <a:endParaRPr lang="it-IT"/>
        </a:p>
      </dgm:t>
    </dgm:pt>
    <dgm:pt modelId="{F77BE507-2381-9449-AD4B-67E8719B2C64}" type="pres">
      <dgm:prSet presAssocID="{3F6CE5ED-232E-0D44-8614-FE05A19458CE}" presName="comp" presStyleCnt="0"/>
      <dgm:spPr/>
    </dgm:pt>
    <dgm:pt modelId="{73869268-E24B-1B41-BBA1-2464C8CED48F}" type="pres">
      <dgm:prSet presAssocID="{3F6CE5ED-232E-0D44-8614-FE05A19458CE}" presName="child" presStyleLbl="bgAccFollowNode1" presStyleIdx="5" presStyleCnt="7" custScaleX="212172"/>
      <dgm:spPr/>
      <dgm:t>
        <a:bodyPr/>
        <a:lstStyle/>
        <a:p>
          <a:endParaRPr lang="it-IT"/>
        </a:p>
      </dgm:t>
    </dgm:pt>
    <dgm:pt modelId="{4EE94A6D-60D5-704F-9FC8-71944F3A21C5}" type="pres">
      <dgm:prSet presAssocID="{3F6CE5ED-232E-0D44-8614-FE05A19458CE}" presName="childTx" presStyleLbl="bgAccFollowNode1" presStyleIdx="5" presStyleCnt="7">
        <dgm:presLayoutVars>
          <dgm:bulletEnabled val="1"/>
        </dgm:presLayoutVars>
      </dgm:prSet>
      <dgm:spPr/>
      <dgm:t>
        <a:bodyPr/>
        <a:lstStyle/>
        <a:p>
          <a:endParaRPr lang="it-IT"/>
        </a:p>
      </dgm:t>
    </dgm:pt>
    <dgm:pt modelId="{91449A7C-D6EF-784A-9188-C042152BE288}" type="pres">
      <dgm:prSet presAssocID="{34B5EED2-543E-8F48-841F-7976CC8BE7A6}" presName="comp" presStyleCnt="0"/>
      <dgm:spPr/>
    </dgm:pt>
    <dgm:pt modelId="{2AD5BB64-E12C-FE4C-B6CB-E0A25ADC4272}" type="pres">
      <dgm:prSet presAssocID="{34B5EED2-543E-8F48-841F-7976CC8BE7A6}" presName="child" presStyleLbl="bgAccFollowNode1" presStyleIdx="6" presStyleCnt="7" custScaleX="212172"/>
      <dgm:spPr/>
      <dgm:t>
        <a:bodyPr/>
        <a:lstStyle/>
        <a:p>
          <a:endParaRPr lang="it-IT"/>
        </a:p>
      </dgm:t>
    </dgm:pt>
    <dgm:pt modelId="{ED16B920-AFA9-C148-8487-E9A46A60F226}" type="pres">
      <dgm:prSet presAssocID="{34B5EED2-543E-8F48-841F-7976CC8BE7A6}" presName="childTx" presStyleLbl="bgAccFollowNode1" presStyleIdx="6" presStyleCnt="7">
        <dgm:presLayoutVars>
          <dgm:bulletEnabled val="1"/>
        </dgm:presLayoutVars>
      </dgm:prSet>
      <dgm:spPr/>
      <dgm:t>
        <a:bodyPr/>
        <a:lstStyle/>
        <a:p>
          <a:endParaRPr lang="it-IT"/>
        </a:p>
      </dgm:t>
    </dgm:pt>
    <dgm:pt modelId="{70605FD4-DB1D-4BE8-8847-FCFCBD04BC40}" type="pres">
      <dgm:prSet presAssocID="{C4994D0C-45FB-434B-8B77-089F188E0BE9}" presName="negSpace" presStyleCnt="0"/>
      <dgm:spPr/>
    </dgm:pt>
    <dgm:pt modelId="{14952552-7C25-49ED-B368-7B9EBBAD581B}" type="pres">
      <dgm:prSet presAssocID="{C4994D0C-45FB-434B-8B77-089F188E0BE9}" presName="circle" presStyleLbl="node1" presStyleIdx="0" presStyleCnt="1" custScaleX="191228" custScaleY="178616" custLinFactX="-127319" custLinFactNeighborX="-200000" custLinFactNeighborY="10633"/>
      <dgm:spPr/>
      <dgm:t>
        <a:bodyPr/>
        <a:lstStyle/>
        <a:p>
          <a:endParaRPr lang="it-IT"/>
        </a:p>
      </dgm:t>
    </dgm:pt>
  </dgm:ptLst>
  <dgm:cxnLst>
    <dgm:cxn modelId="{BA8E922E-13B8-4E53-9FE0-C50C1DFD9A62}" srcId="{C4994D0C-45FB-434B-8B77-089F188E0BE9}" destId="{DCEDA465-3D33-4D40-B585-22B2F86F8E19}" srcOrd="0" destOrd="0" parTransId="{15B35986-EB6B-49D1-A933-AC39628BDC1A}" sibTransId="{AD3D7550-0D1D-4914-9C1E-076F27D34CFB}"/>
    <dgm:cxn modelId="{8AADD7C4-AEC9-2241-95E3-F3FC6D6947A6}" srcId="{C4994D0C-45FB-434B-8B77-089F188E0BE9}" destId="{8C1936D9-294A-FE42-9020-1FA82F9A0FB2}" srcOrd="4" destOrd="0" parTransId="{39013793-6227-994C-B1C8-54FDA3640589}" sibTransId="{F833FB8F-ED3B-6346-8C9B-3EEA83DA4631}"/>
    <dgm:cxn modelId="{7254BFBE-75D6-4966-9328-28DF1D0FBAEA}" srcId="{4A2C67BC-E79C-48ED-9ECE-2E265AB72FE6}" destId="{C4994D0C-45FB-434B-8B77-089F188E0BE9}" srcOrd="0" destOrd="0" parTransId="{90277468-9D43-4FB5-B41C-983FE0E79EC1}" sibTransId="{E0BAD7FA-DF28-49D8-8EFC-E251DBE6AA68}"/>
    <dgm:cxn modelId="{7A8BF937-7AF1-2B43-ACA3-FDA2A6501726}" srcId="{C4994D0C-45FB-434B-8B77-089F188E0BE9}" destId="{13FA463C-4C4E-F64C-92E5-D86B832DC46B}" srcOrd="2" destOrd="0" parTransId="{AFEC3CD9-D539-ED4C-AD76-6BD14D71DEC5}" sibTransId="{F33B4395-000F-0E4B-934E-8FE86DFB2487}"/>
    <dgm:cxn modelId="{600E151D-AE75-49DC-92A9-BCC9731417E2}" type="presOf" srcId="{13FA463C-4C4E-F64C-92E5-D86B832DC46B}" destId="{079D373B-B662-4D40-8CE9-BD35A39509F3}" srcOrd="0" destOrd="0" presId="urn:microsoft.com/office/officeart/2005/8/layout/hList9"/>
    <dgm:cxn modelId="{1D723BD1-5EFB-5F43-898F-E1B989C7A021}" srcId="{C4994D0C-45FB-434B-8B77-089F188E0BE9}" destId="{34B5EED2-543E-8F48-841F-7976CC8BE7A6}" srcOrd="6" destOrd="0" parTransId="{97607BED-EE3F-1848-A949-A9AA8A3F3802}" sibTransId="{7DE22B23-F4D6-E243-B52E-601895846639}"/>
    <dgm:cxn modelId="{ACA0FF69-FAB0-F344-8E63-C34014BDC566}" srcId="{C4994D0C-45FB-434B-8B77-089F188E0BE9}" destId="{3F6CE5ED-232E-0D44-8614-FE05A19458CE}" srcOrd="5" destOrd="0" parTransId="{EA18EEF5-759B-324E-BD42-EE1C689A9D0E}" sibTransId="{6EF1C0BA-92C5-CE41-83C1-909C72F624B2}"/>
    <dgm:cxn modelId="{A92ACC86-34C0-451A-B2E3-D5FC2D1167D8}" type="presOf" srcId="{93455D71-129A-394B-91E5-8A1AEF948151}" destId="{7375E61A-DB5C-6E4E-8B9B-505FE4329608}" srcOrd="1" destOrd="0" presId="urn:microsoft.com/office/officeart/2005/8/layout/hList9"/>
    <dgm:cxn modelId="{09EDBFE8-4B5E-584E-9447-4AA0C36342D9}" srcId="{C4994D0C-45FB-434B-8B77-089F188E0BE9}" destId="{93455D71-129A-394B-91E5-8A1AEF948151}" srcOrd="1" destOrd="0" parTransId="{04E6EC5D-0C53-0C4E-9561-2D10116EF50C}" sibTransId="{74545A26-4ED0-524D-96E4-603E0C836BE0}"/>
    <dgm:cxn modelId="{6902D82E-933F-4A0B-B2B9-085B3448D3CA}" type="presOf" srcId="{93455D71-129A-394B-91E5-8A1AEF948151}" destId="{995B4CBE-B668-8749-BF3B-D36D17D30449}" srcOrd="0" destOrd="0" presId="urn:microsoft.com/office/officeart/2005/8/layout/hList9"/>
    <dgm:cxn modelId="{F22C9AB8-B214-462A-8293-4FBEB17696E5}" type="presOf" srcId="{8C1936D9-294A-FE42-9020-1FA82F9A0FB2}" destId="{0A43D508-7FB9-364B-AA58-9B29016DFE46}" srcOrd="0" destOrd="0" presId="urn:microsoft.com/office/officeart/2005/8/layout/hList9"/>
    <dgm:cxn modelId="{0482644F-0907-FF42-9EAD-EAF81E2C7CE9}" srcId="{C4994D0C-45FB-434B-8B77-089F188E0BE9}" destId="{2D2A3891-B580-EA43-9CF3-67A23C502F3A}" srcOrd="3" destOrd="0" parTransId="{0679B241-EFB9-1C4B-AF18-52E6D216B5E0}" sibTransId="{C916FC83-23D8-1D42-BD4A-7C598F24BB11}"/>
    <dgm:cxn modelId="{41B5E430-0791-4763-9706-290903DCCF96}" type="presOf" srcId="{34B5EED2-543E-8F48-841F-7976CC8BE7A6}" destId="{ED16B920-AFA9-C148-8487-E9A46A60F226}" srcOrd="1" destOrd="0" presId="urn:microsoft.com/office/officeart/2005/8/layout/hList9"/>
    <dgm:cxn modelId="{87357D65-735F-4BBF-B1B5-7A80D2F1730B}" type="presOf" srcId="{2D2A3891-B580-EA43-9CF3-67A23C502F3A}" destId="{8DB41EBC-DF00-D84E-8362-3AD83F84E859}" srcOrd="1" destOrd="0" presId="urn:microsoft.com/office/officeart/2005/8/layout/hList9"/>
    <dgm:cxn modelId="{5AC35A64-7164-4F0B-9460-A92E4183995C}" type="presOf" srcId="{3F6CE5ED-232E-0D44-8614-FE05A19458CE}" destId="{4EE94A6D-60D5-704F-9FC8-71944F3A21C5}" srcOrd="1" destOrd="0" presId="urn:microsoft.com/office/officeart/2005/8/layout/hList9"/>
    <dgm:cxn modelId="{4C3609CC-79EE-47B5-A02D-F9819AB87CF7}" type="presOf" srcId="{DCEDA465-3D33-4D40-B585-22B2F86F8E19}" destId="{1B3B8D84-607A-4C0B-B971-E32799B0820A}" srcOrd="1" destOrd="0" presId="urn:microsoft.com/office/officeart/2005/8/layout/hList9"/>
    <dgm:cxn modelId="{8EA75364-2AFE-4B72-B379-4885CAB06A8E}" type="presOf" srcId="{2D2A3891-B580-EA43-9CF3-67A23C502F3A}" destId="{24BAAC74-DCC7-8D44-A1A2-2D8517601A24}" srcOrd="0" destOrd="0" presId="urn:microsoft.com/office/officeart/2005/8/layout/hList9"/>
    <dgm:cxn modelId="{A167DBE8-CE7F-4D03-80BF-2B5DD28FE8BD}" type="presOf" srcId="{DCEDA465-3D33-4D40-B585-22B2F86F8E19}" destId="{301CCA47-84B3-4484-8908-80FD0B7A5068}" srcOrd="0" destOrd="0" presId="urn:microsoft.com/office/officeart/2005/8/layout/hList9"/>
    <dgm:cxn modelId="{0E5572C3-1827-4041-ADF3-A11E83B52616}" type="presOf" srcId="{13FA463C-4C4E-F64C-92E5-D86B832DC46B}" destId="{C0FBB406-84CD-4F47-9815-329AB7305D2C}" srcOrd="1" destOrd="0" presId="urn:microsoft.com/office/officeart/2005/8/layout/hList9"/>
    <dgm:cxn modelId="{8817FC9B-2DB0-4A9D-89C1-56C7EB7D8DF0}" type="presOf" srcId="{4A2C67BC-E79C-48ED-9ECE-2E265AB72FE6}" destId="{4EC2D768-746F-492D-9667-1BF22FEFEDD7}" srcOrd="0" destOrd="0" presId="urn:microsoft.com/office/officeart/2005/8/layout/hList9"/>
    <dgm:cxn modelId="{6B2BFC03-ABB1-47AF-9872-9AFAB2786D8B}" type="presOf" srcId="{C4994D0C-45FB-434B-8B77-089F188E0BE9}" destId="{14952552-7C25-49ED-B368-7B9EBBAD581B}" srcOrd="0" destOrd="0" presId="urn:microsoft.com/office/officeart/2005/8/layout/hList9"/>
    <dgm:cxn modelId="{5E48894E-E134-4FF3-853B-5F9A0287EEB6}" type="presOf" srcId="{34B5EED2-543E-8F48-841F-7976CC8BE7A6}" destId="{2AD5BB64-E12C-FE4C-B6CB-E0A25ADC4272}" srcOrd="0" destOrd="0" presId="urn:microsoft.com/office/officeart/2005/8/layout/hList9"/>
    <dgm:cxn modelId="{63392672-56BB-44E8-BF00-C495BCDAB19B}" type="presOf" srcId="{8C1936D9-294A-FE42-9020-1FA82F9A0FB2}" destId="{59E3C587-DFDA-0F47-A488-2A86896C2483}" srcOrd="1" destOrd="0" presId="urn:microsoft.com/office/officeart/2005/8/layout/hList9"/>
    <dgm:cxn modelId="{A5DE574B-D3E5-4299-9C09-924563988F9B}" type="presOf" srcId="{3F6CE5ED-232E-0D44-8614-FE05A19458CE}" destId="{73869268-E24B-1B41-BBA1-2464C8CED48F}" srcOrd="0" destOrd="0" presId="urn:microsoft.com/office/officeart/2005/8/layout/hList9"/>
    <dgm:cxn modelId="{5528AB53-BC5C-449A-809F-973154274784}" type="presParOf" srcId="{4EC2D768-746F-492D-9667-1BF22FEFEDD7}" destId="{BC250668-C8A0-45DF-9F1E-7ECA23DAEE97}" srcOrd="0" destOrd="0" presId="urn:microsoft.com/office/officeart/2005/8/layout/hList9"/>
    <dgm:cxn modelId="{E2317747-0544-4BCE-9984-0FF347A23617}" type="presParOf" srcId="{4EC2D768-746F-492D-9667-1BF22FEFEDD7}" destId="{30E0FDF0-FC23-412C-982D-BB88F42C7F28}" srcOrd="1" destOrd="0" presId="urn:microsoft.com/office/officeart/2005/8/layout/hList9"/>
    <dgm:cxn modelId="{3820FD42-4E42-4977-B7D1-406EF6A9ED09}" type="presParOf" srcId="{30E0FDF0-FC23-412C-982D-BB88F42C7F28}" destId="{84D6D1EE-242C-4D49-AED1-487AD902356B}" srcOrd="0" destOrd="0" presId="urn:microsoft.com/office/officeart/2005/8/layout/hList9"/>
    <dgm:cxn modelId="{B82BFBB1-A1B5-4103-9D6E-6E8644D78A53}" type="presParOf" srcId="{30E0FDF0-FC23-412C-982D-BB88F42C7F28}" destId="{0E0DC3DA-3F50-456F-8CC1-0F9794AEF13A}" srcOrd="1" destOrd="0" presId="urn:microsoft.com/office/officeart/2005/8/layout/hList9"/>
    <dgm:cxn modelId="{57AC09B7-705F-4383-AFFB-3CA63A35E55C}" type="presParOf" srcId="{0E0DC3DA-3F50-456F-8CC1-0F9794AEF13A}" destId="{301CCA47-84B3-4484-8908-80FD0B7A5068}" srcOrd="0" destOrd="0" presId="urn:microsoft.com/office/officeart/2005/8/layout/hList9"/>
    <dgm:cxn modelId="{78F3DFEB-E450-4D7B-9136-D22FB2E1A7EF}" type="presParOf" srcId="{0E0DC3DA-3F50-456F-8CC1-0F9794AEF13A}" destId="{1B3B8D84-607A-4C0B-B971-E32799B0820A}" srcOrd="1" destOrd="0" presId="urn:microsoft.com/office/officeart/2005/8/layout/hList9"/>
    <dgm:cxn modelId="{937D1AB2-3994-466D-ABE1-A1F22C97F772}" type="presParOf" srcId="{30E0FDF0-FC23-412C-982D-BB88F42C7F28}" destId="{0BE599D6-71BF-E143-89CA-BB3F3273C7FB}" srcOrd="2" destOrd="0" presId="urn:microsoft.com/office/officeart/2005/8/layout/hList9"/>
    <dgm:cxn modelId="{4A5155E4-9216-4DEA-973C-062F6BB02F53}" type="presParOf" srcId="{0BE599D6-71BF-E143-89CA-BB3F3273C7FB}" destId="{995B4CBE-B668-8749-BF3B-D36D17D30449}" srcOrd="0" destOrd="0" presId="urn:microsoft.com/office/officeart/2005/8/layout/hList9"/>
    <dgm:cxn modelId="{A1607144-E412-446F-AD32-2919D061236F}" type="presParOf" srcId="{0BE599D6-71BF-E143-89CA-BB3F3273C7FB}" destId="{7375E61A-DB5C-6E4E-8B9B-505FE4329608}" srcOrd="1" destOrd="0" presId="urn:microsoft.com/office/officeart/2005/8/layout/hList9"/>
    <dgm:cxn modelId="{7C1F4C42-768C-40E4-8A51-90A5F362E61E}" type="presParOf" srcId="{30E0FDF0-FC23-412C-982D-BB88F42C7F28}" destId="{B4C80E9C-983F-9148-B9D3-D337CA3AE17F}" srcOrd="3" destOrd="0" presId="urn:microsoft.com/office/officeart/2005/8/layout/hList9"/>
    <dgm:cxn modelId="{8DD76ABF-4C7D-40E4-B876-5FA660519852}" type="presParOf" srcId="{B4C80E9C-983F-9148-B9D3-D337CA3AE17F}" destId="{079D373B-B662-4D40-8CE9-BD35A39509F3}" srcOrd="0" destOrd="0" presId="urn:microsoft.com/office/officeart/2005/8/layout/hList9"/>
    <dgm:cxn modelId="{76520346-2A58-470E-8B08-1107F2CB1F08}" type="presParOf" srcId="{B4C80E9C-983F-9148-B9D3-D337CA3AE17F}" destId="{C0FBB406-84CD-4F47-9815-329AB7305D2C}" srcOrd="1" destOrd="0" presId="urn:microsoft.com/office/officeart/2005/8/layout/hList9"/>
    <dgm:cxn modelId="{A6BBC208-3720-470E-81B2-B5B6F42043C8}" type="presParOf" srcId="{30E0FDF0-FC23-412C-982D-BB88F42C7F28}" destId="{778DE51C-03B5-1D43-8D09-04795C154A58}" srcOrd="4" destOrd="0" presId="urn:microsoft.com/office/officeart/2005/8/layout/hList9"/>
    <dgm:cxn modelId="{993F7B48-6B31-4C78-B7D1-A7E5953A0345}" type="presParOf" srcId="{778DE51C-03B5-1D43-8D09-04795C154A58}" destId="{24BAAC74-DCC7-8D44-A1A2-2D8517601A24}" srcOrd="0" destOrd="0" presId="urn:microsoft.com/office/officeart/2005/8/layout/hList9"/>
    <dgm:cxn modelId="{DD6D9B54-3959-45A5-A1E6-31B901671638}" type="presParOf" srcId="{778DE51C-03B5-1D43-8D09-04795C154A58}" destId="{8DB41EBC-DF00-D84E-8362-3AD83F84E859}" srcOrd="1" destOrd="0" presId="urn:microsoft.com/office/officeart/2005/8/layout/hList9"/>
    <dgm:cxn modelId="{5C09EAF4-7951-47E7-9F24-73663883F249}" type="presParOf" srcId="{30E0FDF0-FC23-412C-982D-BB88F42C7F28}" destId="{E41229E1-EBD8-E24E-A507-410860C00297}" srcOrd="5" destOrd="0" presId="urn:microsoft.com/office/officeart/2005/8/layout/hList9"/>
    <dgm:cxn modelId="{2002A56E-0082-4772-A654-321C65513E81}" type="presParOf" srcId="{E41229E1-EBD8-E24E-A507-410860C00297}" destId="{0A43D508-7FB9-364B-AA58-9B29016DFE46}" srcOrd="0" destOrd="0" presId="urn:microsoft.com/office/officeart/2005/8/layout/hList9"/>
    <dgm:cxn modelId="{1A1459D2-7021-4604-BFDB-BA2CA9EFF049}" type="presParOf" srcId="{E41229E1-EBD8-E24E-A507-410860C00297}" destId="{59E3C587-DFDA-0F47-A488-2A86896C2483}" srcOrd="1" destOrd="0" presId="urn:microsoft.com/office/officeart/2005/8/layout/hList9"/>
    <dgm:cxn modelId="{10D526AE-EFFF-4213-ABDD-4874FA87467A}" type="presParOf" srcId="{30E0FDF0-FC23-412C-982D-BB88F42C7F28}" destId="{F77BE507-2381-9449-AD4B-67E8719B2C64}" srcOrd="6" destOrd="0" presId="urn:microsoft.com/office/officeart/2005/8/layout/hList9"/>
    <dgm:cxn modelId="{567F7A9F-AF1B-4B2D-A206-9DBAAC66C1E0}" type="presParOf" srcId="{F77BE507-2381-9449-AD4B-67E8719B2C64}" destId="{73869268-E24B-1B41-BBA1-2464C8CED48F}" srcOrd="0" destOrd="0" presId="urn:microsoft.com/office/officeart/2005/8/layout/hList9"/>
    <dgm:cxn modelId="{86A61B65-E362-4C25-92C8-D74894F8A1F5}" type="presParOf" srcId="{F77BE507-2381-9449-AD4B-67E8719B2C64}" destId="{4EE94A6D-60D5-704F-9FC8-71944F3A21C5}" srcOrd="1" destOrd="0" presId="urn:microsoft.com/office/officeart/2005/8/layout/hList9"/>
    <dgm:cxn modelId="{7A7ED662-5E2B-4FB5-845C-067401C2307E}" type="presParOf" srcId="{30E0FDF0-FC23-412C-982D-BB88F42C7F28}" destId="{91449A7C-D6EF-784A-9188-C042152BE288}" srcOrd="7" destOrd="0" presId="urn:microsoft.com/office/officeart/2005/8/layout/hList9"/>
    <dgm:cxn modelId="{2C779503-1CF4-4AB1-94D5-6814A3DFF9A3}" type="presParOf" srcId="{91449A7C-D6EF-784A-9188-C042152BE288}" destId="{2AD5BB64-E12C-FE4C-B6CB-E0A25ADC4272}" srcOrd="0" destOrd="0" presId="urn:microsoft.com/office/officeart/2005/8/layout/hList9"/>
    <dgm:cxn modelId="{B155F53C-5D74-4BAE-9AB2-99D7CDE159B5}" type="presParOf" srcId="{91449A7C-D6EF-784A-9188-C042152BE288}" destId="{ED16B920-AFA9-C148-8487-E9A46A60F226}" srcOrd="1" destOrd="0" presId="urn:microsoft.com/office/officeart/2005/8/layout/hList9"/>
    <dgm:cxn modelId="{89A896E2-1BE2-48B0-96F9-1E030B37E581}" type="presParOf" srcId="{4EC2D768-746F-492D-9667-1BF22FEFEDD7}" destId="{70605FD4-DB1D-4BE8-8847-FCFCBD04BC40}" srcOrd="2" destOrd="0" presId="urn:microsoft.com/office/officeart/2005/8/layout/hList9"/>
    <dgm:cxn modelId="{02B0C6AD-1371-470D-AC55-1CFDDC1C5B35}" type="presParOf" srcId="{4EC2D768-746F-492D-9667-1BF22FEFEDD7}" destId="{14952552-7C25-49ED-B368-7B9EBBAD581B}"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1" y="0"/>
            <a:ext cx="3078697" cy="511897"/>
          </a:xfrm>
          <a:prstGeom prst="rect">
            <a:avLst/>
          </a:prstGeom>
          <a:noFill/>
          <a:ln w="9525">
            <a:noFill/>
            <a:miter lim="800000"/>
            <a:headEnd/>
            <a:tailEnd/>
          </a:ln>
        </p:spPr>
        <p:txBody>
          <a:bodyPr vert="horz" wrap="square" lIns="99055" tIns="49528" rIns="99055" bIns="49528" numCol="1" anchor="t" anchorCtr="0" compatLnSpc="1">
            <a:prstTxWarp prst="textNoShape">
              <a:avLst/>
            </a:prstTxWarp>
          </a:bodyPr>
          <a:lstStyle>
            <a:lvl1pPr defTabSz="990691" eaLnBrk="0" hangingPunct="0">
              <a:defRPr sz="1200">
                <a:latin typeface="Arial" charset="0"/>
                <a:ea typeface="ＭＳ Ｐゴシック" charset="-128"/>
                <a:cs typeface="ＭＳ Ｐゴシック" charset="-128"/>
              </a:defRPr>
            </a:lvl1pPr>
          </a:lstStyle>
          <a:p>
            <a:pPr>
              <a:defRPr/>
            </a:pPr>
            <a:r>
              <a:rPr lang="it-IT"/>
              <a:t>INNOVAPUGLIA - PIANO INDUSTRIALE 2014INNOVAPUGLIA - PIANO INDUSTRIALE 2014</a:t>
            </a:r>
          </a:p>
        </p:txBody>
      </p:sp>
      <p:sp>
        <p:nvSpPr>
          <p:cNvPr id="95235" name="Rectangle 3"/>
          <p:cNvSpPr>
            <a:spLocks noGrp="1" noChangeArrowheads="1"/>
          </p:cNvSpPr>
          <p:nvPr>
            <p:ph type="dt" sz="quarter" idx="1"/>
          </p:nvPr>
        </p:nvSpPr>
        <p:spPr bwMode="auto">
          <a:xfrm>
            <a:off x="4023777" y="0"/>
            <a:ext cx="3077007" cy="511897"/>
          </a:xfrm>
          <a:prstGeom prst="rect">
            <a:avLst/>
          </a:prstGeom>
          <a:noFill/>
          <a:ln w="9525">
            <a:noFill/>
            <a:miter lim="800000"/>
            <a:headEnd/>
            <a:tailEnd/>
          </a:ln>
        </p:spPr>
        <p:txBody>
          <a:bodyPr vert="horz" wrap="square" lIns="99055" tIns="49528" rIns="99055" bIns="49528" numCol="1" anchor="t" anchorCtr="0" compatLnSpc="1">
            <a:prstTxWarp prst="textNoShape">
              <a:avLst/>
            </a:prstTxWarp>
          </a:bodyPr>
          <a:lstStyle>
            <a:lvl1pPr algn="r" defTabSz="990691" eaLnBrk="0" hangingPunct="0">
              <a:defRPr sz="1200"/>
            </a:lvl1pPr>
          </a:lstStyle>
          <a:p>
            <a:pPr>
              <a:defRPr/>
            </a:pPr>
            <a:fld id="{B00B6A1D-EC4B-418F-97CC-169FBDD1DA2A}" type="datetime1">
              <a:rPr lang="it-IT"/>
              <a:pPr>
                <a:defRPr/>
              </a:pPr>
              <a:t>05/02/2015</a:t>
            </a:fld>
            <a:endParaRPr lang="it-IT"/>
          </a:p>
        </p:txBody>
      </p:sp>
      <p:sp>
        <p:nvSpPr>
          <p:cNvPr id="95236" name="Rectangle 4"/>
          <p:cNvSpPr>
            <a:spLocks noGrp="1" noChangeArrowheads="1"/>
          </p:cNvSpPr>
          <p:nvPr>
            <p:ph type="ftr" sz="quarter" idx="2"/>
          </p:nvPr>
        </p:nvSpPr>
        <p:spPr bwMode="auto">
          <a:xfrm>
            <a:off x="1" y="9721055"/>
            <a:ext cx="3078697" cy="511897"/>
          </a:xfrm>
          <a:prstGeom prst="rect">
            <a:avLst/>
          </a:prstGeom>
          <a:noFill/>
          <a:ln w="9525">
            <a:noFill/>
            <a:miter lim="800000"/>
            <a:headEnd/>
            <a:tailEnd/>
          </a:ln>
        </p:spPr>
        <p:txBody>
          <a:bodyPr vert="horz" wrap="square" lIns="99055" tIns="49528" rIns="99055" bIns="49528" numCol="1" anchor="b" anchorCtr="0" compatLnSpc="1">
            <a:prstTxWarp prst="textNoShape">
              <a:avLst/>
            </a:prstTxWarp>
          </a:bodyPr>
          <a:lstStyle>
            <a:lvl1pPr defTabSz="990691" eaLnBrk="0" hangingPunct="0">
              <a:defRPr sz="1200">
                <a:latin typeface="Arial" charset="0"/>
                <a:ea typeface="ＭＳ Ｐゴシック" charset="-128"/>
                <a:cs typeface="ＭＳ Ｐゴシック" charset="-128"/>
              </a:defRPr>
            </a:lvl1pPr>
          </a:lstStyle>
          <a:p>
            <a:pPr>
              <a:defRPr/>
            </a:pPr>
            <a:r>
              <a:rPr lang="it-IT"/>
              <a:t>Valenzano, 13 gennaio 2014</a:t>
            </a:r>
          </a:p>
        </p:txBody>
      </p:sp>
      <p:sp>
        <p:nvSpPr>
          <p:cNvPr id="95237" name="Rectangle 5"/>
          <p:cNvSpPr>
            <a:spLocks noGrp="1" noChangeArrowheads="1"/>
          </p:cNvSpPr>
          <p:nvPr>
            <p:ph type="sldNum" sz="quarter" idx="3"/>
          </p:nvPr>
        </p:nvSpPr>
        <p:spPr bwMode="auto">
          <a:xfrm>
            <a:off x="4023777" y="9721055"/>
            <a:ext cx="3077007" cy="511897"/>
          </a:xfrm>
          <a:prstGeom prst="rect">
            <a:avLst/>
          </a:prstGeom>
          <a:noFill/>
          <a:ln w="9525">
            <a:noFill/>
            <a:miter lim="800000"/>
            <a:headEnd/>
            <a:tailEnd/>
          </a:ln>
        </p:spPr>
        <p:txBody>
          <a:bodyPr vert="horz" wrap="square" lIns="99055" tIns="49528" rIns="99055" bIns="49528" numCol="1" anchor="b" anchorCtr="0" compatLnSpc="1">
            <a:prstTxWarp prst="textNoShape">
              <a:avLst/>
            </a:prstTxWarp>
          </a:bodyPr>
          <a:lstStyle>
            <a:lvl1pPr algn="r" defTabSz="990691" eaLnBrk="0" hangingPunct="0">
              <a:defRPr sz="1200"/>
            </a:lvl1pPr>
          </a:lstStyle>
          <a:p>
            <a:pPr>
              <a:defRPr/>
            </a:pPr>
            <a:fld id="{D8B2746D-B941-4845-8F69-D31036453FF8}" type="slidenum">
              <a:rPr lang="it-IT"/>
              <a:pPr>
                <a:defRPr/>
              </a:pPr>
              <a:t>‹N›</a:t>
            </a:fld>
            <a:endParaRPr lang="it-IT"/>
          </a:p>
        </p:txBody>
      </p:sp>
    </p:spTree>
    <p:extLst>
      <p:ext uri="{BB962C8B-B14F-4D97-AF65-F5344CB8AC3E}">
        <p14:creationId xmlns:p14="http://schemas.microsoft.com/office/powerpoint/2010/main" val="62144422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078697" cy="511897"/>
          </a:xfrm>
          <a:prstGeom prst="rect">
            <a:avLst/>
          </a:prstGeom>
          <a:noFill/>
          <a:ln w="9525">
            <a:noFill/>
            <a:miter lim="800000"/>
            <a:headEnd/>
            <a:tailEnd/>
          </a:ln>
        </p:spPr>
        <p:txBody>
          <a:bodyPr vert="horz" wrap="square" lIns="99055" tIns="49528" rIns="99055" bIns="49528" numCol="1" anchor="t" anchorCtr="0" compatLnSpc="1">
            <a:prstTxWarp prst="textNoShape">
              <a:avLst/>
            </a:prstTxWarp>
          </a:bodyPr>
          <a:lstStyle>
            <a:lvl1pPr defTabSz="990691" eaLnBrk="0" hangingPunct="0">
              <a:defRPr sz="1200">
                <a:latin typeface="Arial" charset="0"/>
                <a:ea typeface="ＭＳ Ｐゴシック" charset="-128"/>
                <a:cs typeface="ＭＳ Ｐゴシック" charset="-128"/>
              </a:defRPr>
            </a:lvl1pPr>
          </a:lstStyle>
          <a:p>
            <a:pPr>
              <a:defRPr/>
            </a:pPr>
            <a:r>
              <a:rPr lang="it-IT"/>
              <a:t>INNOVAPUGLIA - PIANO INDUSTRIALE 2014INNOVAPUGLIA - PIANO INDUSTRIALE 2014</a:t>
            </a:r>
          </a:p>
        </p:txBody>
      </p:sp>
      <p:sp>
        <p:nvSpPr>
          <p:cNvPr id="5123" name="Rectangle 3"/>
          <p:cNvSpPr>
            <a:spLocks noGrp="1" noChangeArrowheads="1"/>
          </p:cNvSpPr>
          <p:nvPr>
            <p:ph type="dt" idx="1"/>
          </p:nvPr>
        </p:nvSpPr>
        <p:spPr bwMode="auto">
          <a:xfrm>
            <a:off x="4023777" y="0"/>
            <a:ext cx="3077007" cy="511897"/>
          </a:xfrm>
          <a:prstGeom prst="rect">
            <a:avLst/>
          </a:prstGeom>
          <a:noFill/>
          <a:ln w="9525">
            <a:noFill/>
            <a:miter lim="800000"/>
            <a:headEnd/>
            <a:tailEnd/>
          </a:ln>
        </p:spPr>
        <p:txBody>
          <a:bodyPr vert="horz" wrap="square" lIns="99055" tIns="49528" rIns="99055" bIns="49528" numCol="1" anchor="t" anchorCtr="0" compatLnSpc="1">
            <a:prstTxWarp prst="textNoShape">
              <a:avLst/>
            </a:prstTxWarp>
          </a:bodyPr>
          <a:lstStyle>
            <a:lvl1pPr algn="r" defTabSz="990691" eaLnBrk="0" hangingPunct="0">
              <a:defRPr sz="1200"/>
            </a:lvl1pPr>
          </a:lstStyle>
          <a:p>
            <a:pPr>
              <a:defRPr/>
            </a:pPr>
            <a:fld id="{2792C291-7845-4F7F-B65A-A82142E4F436}" type="datetime1">
              <a:rPr lang="it-IT"/>
              <a:pPr>
                <a:defRPr/>
              </a:pPr>
              <a:t>05/02/2015</a:t>
            </a:fld>
            <a:endParaRPr lang="it-IT"/>
          </a:p>
        </p:txBody>
      </p:sp>
      <p:sp>
        <p:nvSpPr>
          <p:cNvPr id="24580" name="Rectangle 4"/>
          <p:cNvSpPr>
            <a:spLocks noGrp="1" noRot="1" noChangeAspect="1" noChangeArrowheads="1" noTextEdit="1"/>
          </p:cNvSpPr>
          <p:nvPr>
            <p:ph type="sldImg" idx="2"/>
          </p:nvPr>
        </p:nvSpPr>
        <p:spPr bwMode="auto">
          <a:xfrm>
            <a:off x="993775"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10079" y="4861359"/>
            <a:ext cx="5682318" cy="4605409"/>
          </a:xfrm>
          <a:prstGeom prst="rect">
            <a:avLst/>
          </a:prstGeom>
          <a:noFill/>
          <a:ln w="9525">
            <a:noFill/>
            <a:miter lim="800000"/>
            <a:headEnd/>
            <a:tailEnd/>
          </a:ln>
        </p:spPr>
        <p:txBody>
          <a:bodyPr vert="horz" wrap="square" lIns="99055" tIns="49528" rIns="99055" bIns="49528"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5126" name="Rectangle 6"/>
          <p:cNvSpPr>
            <a:spLocks noGrp="1" noChangeArrowheads="1"/>
          </p:cNvSpPr>
          <p:nvPr>
            <p:ph type="ftr" sz="quarter" idx="4"/>
          </p:nvPr>
        </p:nvSpPr>
        <p:spPr bwMode="auto">
          <a:xfrm>
            <a:off x="1" y="9721055"/>
            <a:ext cx="3078697" cy="511897"/>
          </a:xfrm>
          <a:prstGeom prst="rect">
            <a:avLst/>
          </a:prstGeom>
          <a:noFill/>
          <a:ln w="9525">
            <a:noFill/>
            <a:miter lim="800000"/>
            <a:headEnd/>
            <a:tailEnd/>
          </a:ln>
        </p:spPr>
        <p:txBody>
          <a:bodyPr vert="horz" wrap="square" lIns="99055" tIns="49528" rIns="99055" bIns="49528" numCol="1" anchor="b" anchorCtr="0" compatLnSpc="1">
            <a:prstTxWarp prst="textNoShape">
              <a:avLst/>
            </a:prstTxWarp>
          </a:bodyPr>
          <a:lstStyle>
            <a:lvl1pPr defTabSz="990691" eaLnBrk="0" hangingPunct="0">
              <a:defRPr sz="1200">
                <a:latin typeface="Arial" charset="0"/>
                <a:ea typeface="ＭＳ Ｐゴシック" charset="-128"/>
                <a:cs typeface="ＭＳ Ｐゴシック" charset="-128"/>
              </a:defRPr>
            </a:lvl1pPr>
          </a:lstStyle>
          <a:p>
            <a:pPr>
              <a:defRPr/>
            </a:pPr>
            <a:r>
              <a:rPr lang="it-IT"/>
              <a:t>Valenzano, 13 gennaio 2014</a:t>
            </a:r>
          </a:p>
        </p:txBody>
      </p:sp>
      <p:sp>
        <p:nvSpPr>
          <p:cNvPr id="5127" name="Rectangle 7"/>
          <p:cNvSpPr>
            <a:spLocks noGrp="1" noChangeArrowheads="1"/>
          </p:cNvSpPr>
          <p:nvPr>
            <p:ph type="sldNum" sz="quarter" idx="5"/>
          </p:nvPr>
        </p:nvSpPr>
        <p:spPr bwMode="auto">
          <a:xfrm>
            <a:off x="4023777" y="9721055"/>
            <a:ext cx="3077007" cy="511897"/>
          </a:xfrm>
          <a:prstGeom prst="rect">
            <a:avLst/>
          </a:prstGeom>
          <a:noFill/>
          <a:ln w="9525">
            <a:noFill/>
            <a:miter lim="800000"/>
            <a:headEnd/>
            <a:tailEnd/>
          </a:ln>
        </p:spPr>
        <p:txBody>
          <a:bodyPr vert="horz" wrap="square" lIns="99055" tIns="49528" rIns="99055" bIns="49528" numCol="1" anchor="b" anchorCtr="0" compatLnSpc="1">
            <a:prstTxWarp prst="textNoShape">
              <a:avLst/>
            </a:prstTxWarp>
          </a:bodyPr>
          <a:lstStyle>
            <a:lvl1pPr algn="r" defTabSz="990691" eaLnBrk="0" hangingPunct="0">
              <a:defRPr sz="1200"/>
            </a:lvl1pPr>
          </a:lstStyle>
          <a:p>
            <a:pPr>
              <a:defRPr/>
            </a:pPr>
            <a:fld id="{2FED7D89-5D09-43FC-86AA-55D533B7F0A7}" type="slidenum">
              <a:rPr lang="it-IT"/>
              <a:pPr>
                <a:defRPr/>
              </a:pPr>
              <a:t>‹N›</a:t>
            </a:fld>
            <a:endParaRPr lang="it-IT"/>
          </a:p>
        </p:txBody>
      </p:sp>
    </p:spTree>
    <p:extLst>
      <p:ext uri="{BB962C8B-B14F-4D97-AF65-F5344CB8AC3E}">
        <p14:creationId xmlns:p14="http://schemas.microsoft.com/office/powerpoint/2010/main" val="285902640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91">
              <a:spcBef>
                <a:spcPct val="30000"/>
              </a:spcBef>
              <a:defRPr sz="1200">
                <a:solidFill>
                  <a:schemeClr val="tx1"/>
                </a:solidFill>
                <a:latin typeface="Arial" panose="020B0604020202020204" pitchFamily="34" charset="0"/>
                <a:ea typeface="ＭＳ Ｐゴシック" panose="020B0600070205080204" pitchFamily="34" charset="-128"/>
              </a:defRPr>
            </a:lvl1pPr>
            <a:lvl2pPr marL="39985756" indent="-39503799" defTabSz="990691">
              <a:spcBef>
                <a:spcPct val="30000"/>
              </a:spcBef>
              <a:defRPr sz="1200">
                <a:solidFill>
                  <a:schemeClr val="tx1"/>
                </a:solidFill>
                <a:latin typeface="Arial" panose="020B0604020202020204" pitchFamily="34" charset="0"/>
                <a:ea typeface="ＭＳ Ｐゴシック" panose="020B0600070205080204" pitchFamily="34" charset="-128"/>
              </a:defRPr>
            </a:lvl2pPr>
            <a:lvl3pPr marL="1204894" indent="-240979" defTabSz="990691">
              <a:spcBef>
                <a:spcPct val="30000"/>
              </a:spcBef>
              <a:defRPr sz="1200">
                <a:solidFill>
                  <a:schemeClr val="tx1"/>
                </a:solidFill>
                <a:latin typeface="Arial" panose="020B0604020202020204" pitchFamily="34" charset="0"/>
                <a:ea typeface="ＭＳ Ｐゴシック" panose="020B0600070205080204" pitchFamily="34" charset="-128"/>
              </a:defRPr>
            </a:lvl3pPr>
            <a:lvl4pPr marL="1686852" indent="-240979" defTabSz="990691">
              <a:spcBef>
                <a:spcPct val="30000"/>
              </a:spcBef>
              <a:defRPr sz="1200">
                <a:solidFill>
                  <a:schemeClr val="tx1"/>
                </a:solidFill>
                <a:latin typeface="Arial" panose="020B0604020202020204" pitchFamily="34" charset="0"/>
                <a:ea typeface="ＭＳ Ｐゴシック" panose="020B0600070205080204" pitchFamily="34" charset="-128"/>
              </a:defRPr>
            </a:lvl4pPr>
            <a:lvl5pPr marL="2168809" indent="-240979" defTabSz="990691">
              <a:spcBef>
                <a:spcPct val="30000"/>
              </a:spcBef>
              <a:defRPr sz="1200">
                <a:solidFill>
                  <a:schemeClr val="tx1"/>
                </a:solidFill>
                <a:latin typeface="Arial" panose="020B0604020202020204" pitchFamily="34" charset="0"/>
                <a:ea typeface="ＭＳ Ｐゴシック" panose="020B0600070205080204" pitchFamily="34" charset="-128"/>
              </a:defRPr>
            </a:lvl5pPr>
            <a:lvl6pPr marL="2650767" indent="-240979" defTabSz="99069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132726" indent="-240979" defTabSz="99069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614683" indent="-240979" defTabSz="99069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4096641" indent="-240979" defTabSz="99069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smtClean="0"/>
              <a:t>INNOVAPUGLIA - PIANO INDUSTRIALE 2014INNOVAPUGLIA - PIANO INDUSTRIALE 2014</a:t>
            </a:r>
          </a:p>
        </p:txBody>
      </p:sp>
      <p:sp>
        <p:nvSpPr>
          <p:cNvPr id="2765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91">
              <a:spcBef>
                <a:spcPct val="30000"/>
              </a:spcBef>
              <a:defRPr sz="1200">
                <a:solidFill>
                  <a:schemeClr val="tx1"/>
                </a:solidFill>
                <a:latin typeface="Arial" panose="020B0604020202020204" pitchFamily="34" charset="0"/>
                <a:ea typeface="ＭＳ Ｐゴシック" panose="020B0600070205080204" pitchFamily="34" charset="-128"/>
              </a:defRPr>
            </a:lvl1pPr>
            <a:lvl2pPr marL="39985756" indent="-39503799" defTabSz="990691">
              <a:spcBef>
                <a:spcPct val="30000"/>
              </a:spcBef>
              <a:defRPr sz="1200">
                <a:solidFill>
                  <a:schemeClr val="tx1"/>
                </a:solidFill>
                <a:latin typeface="Arial" panose="020B0604020202020204" pitchFamily="34" charset="0"/>
                <a:ea typeface="ＭＳ Ｐゴシック" panose="020B0600070205080204" pitchFamily="34" charset="-128"/>
              </a:defRPr>
            </a:lvl2pPr>
            <a:lvl3pPr marL="1204894" indent="-240979" defTabSz="990691">
              <a:spcBef>
                <a:spcPct val="30000"/>
              </a:spcBef>
              <a:defRPr sz="1200">
                <a:solidFill>
                  <a:schemeClr val="tx1"/>
                </a:solidFill>
                <a:latin typeface="Arial" panose="020B0604020202020204" pitchFamily="34" charset="0"/>
                <a:ea typeface="ＭＳ Ｐゴシック" panose="020B0600070205080204" pitchFamily="34" charset="-128"/>
              </a:defRPr>
            </a:lvl3pPr>
            <a:lvl4pPr marL="1686852" indent="-240979" defTabSz="990691">
              <a:spcBef>
                <a:spcPct val="30000"/>
              </a:spcBef>
              <a:defRPr sz="1200">
                <a:solidFill>
                  <a:schemeClr val="tx1"/>
                </a:solidFill>
                <a:latin typeface="Arial" panose="020B0604020202020204" pitchFamily="34" charset="0"/>
                <a:ea typeface="ＭＳ Ｐゴシック" panose="020B0600070205080204" pitchFamily="34" charset="-128"/>
              </a:defRPr>
            </a:lvl4pPr>
            <a:lvl5pPr marL="2168809" indent="-240979" defTabSz="990691">
              <a:spcBef>
                <a:spcPct val="30000"/>
              </a:spcBef>
              <a:defRPr sz="1200">
                <a:solidFill>
                  <a:schemeClr val="tx1"/>
                </a:solidFill>
                <a:latin typeface="Arial" panose="020B0604020202020204" pitchFamily="34" charset="0"/>
                <a:ea typeface="ＭＳ Ｐゴシック" panose="020B0600070205080204" pitchFamily="34" charset="-128"/>
              </a:defRPr>
            </a:lvl5pPr>
            <a:lvl6pPr marL="2650767" indent="-240979" defTabSz="99069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132726" indent="-240979" defTabSz="99069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614683" indent="-240979" defTabSz="99069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4096641" indent="-240979" defTabSz="99069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smtClean="0"/>
              <a:t>Valenzano, 13 gennaio 2014</a:t>
            </a:r>
          </a:p>
        </p:txBody>
      </p:sp>
      <p:sp>
        <p:nvSpPr>
          <p:cNvPr id="276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91">
              <a:spcBef>
                <a:spcPct val="30000"/>
              </a:spcBef>
              <a:defRPr sz="1200">
                <a:solidFill>
                  <a:schemeClr val="tx1"/>
                </a:solidFill>
                <a:latin typeface="Arial" panose="020B0604020202020204" pitchFamily="34" charset="0"/>
                <a:ea typeface="ＭＳ Ｐゴシック" panose="020B0600070205080204" pitchFamily="34" charset="-128"/>
              </a:defRPr>
            </a:lvl1pPr>
            <a:lvl2pPr marL="39985756" indent="-39503799" defTabSz="990691">
              <a:spcBef>
                <a:spcPct val="30000"/>
              </a:spcBef>
              <a:defRPr sz="1200">
                <a:solidFill>
                  <a:schemeClr val="tx1"/>
                </a:solidFill>
                <a:latin typeface="Arial" panose="020B0604020202020204" pitchFamily="34" charset="0"/>
                <a:ea typeface="ＭＳ Ｐゴシック" panose="020B0600070205080204" pitchFamily="34" charset="-128"/>
              </a:defRPr>
            </a:lvl2pPr>
            <a:lvl3pPr marL="1204894" indent="-240979" defTabSz="990691">
              <a:spcBef>
                <a:spcPct val="30000"/>
              </a:spcBef>
              <a:defRPr sz="1200">
                <a:solidFill>
                  <a:schemeClr val="tx1"/>
                </a:solidFill>
                <a:latin typeface="Arial" panose="020B0604020202020204" pitchFamily="34" charset="0"/>
                <a:ea typeface="ＭＳ Ｐゴシック" panose="020B0600070205080204" pitchFamily="34" charset="-128"/>
              </a:defRPr>
            </a:lvl3pPr>
            <a:lvl4pPr marL="1686852" indent="-240979" defTabSz="990691">
              <a:spcBef>
                <a:spcPct val="30000"/>
              </a:spcBef>
              <a:defRPr sz="1200">
                <a:solidFill>
                  <a:schemeClr val="tx1"/>
                </a:solidFill>
                <a:latin typeface="Arial" panose="020B0604020202020204" pitchFamily="34" charset="0"/>
                <a:ea typeface="ＭＳ Ｐゴシック" panose="020B0600070205080204" pitchFamily="34" charset="-128"/>
              </a:defRPr>
            </a:lvl4pPr>
            <a:lvl5pPr marL="2168809" indent="-240979" defTabSz="990691">
              <a:spcBef>
                <a:spcPct val="30000"/>
              </a:spcBef>
              <a:defRPr sz="1200">
                <a:solidFill>
                  <a:schemeClr val="tx1"/>
                </a:solidFill>
                <a:latin typeface="Arial" panose="020B0604020202020204" pitchFamily="34" charset="0"/>
                <a:ea typeface="ＭＳ Ｐゴシック" panose="020B0600070205080204" pitchFamily="34" charset="-128"/>
              </a:defRPr>
            </a:lvl5pPr>
            <a:lvl6pPr marL="2650767" indent="-240979" defTabSz="99069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132726" indent="-240979" defTabSz="99069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614683" indent="-240979" defTabSz="99069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4096641" indent="-240979" defTabSz="99069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BCE3541-894D-4440-8D21-D2EB4AAF79EE}" type="slidenum">
              <a:rPr lang="it-IT" smtClean="0"/>
              <a:pPr>
                <a:spcBef>
                  <a:spcPct val="0"/>
                </a:spcBef>
              </a:pPr>
              <a:t>1</a:t>
            </a:fld>
            <a:endParaRPr lang="it-IT" smtClean="0"/>
          </a:p>
        </p:txBody>
      </p:sp>
      <p:sp>
        <p:nvSpPr>
          <p:cNvPr id="27653"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811B66DA-8EAA-44BC-97E3-8E086289BD5B}" type="slidenum">
              <a:rPr lang="it-IT"/>
              <a:pPr algn="r">
                <a:spcBef>
                  <a:spcPct val="0"/>
                </a:spcBef>
              </a:pPr>
              <a:t>1</a:t>
            </a:fld>
            <a:endParaRPr lang="it-IT"/>
          </a:p>
        </p:txBody>
      </p:sp>
      <p:sp>
        <p:nvSpPr>
          <p:cNvPr id="27654"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F6354846-B717-48B0-8C7C-5A4B619A8DDF}" type="slidenum">
              <a:rPr lang="it-IT"/>
              <a:pPr algn="r">
                <a:spcBef>
                  <a:spcPct val="0"/>
                </a:spcBef>
              </a:pPr>
              <a:t>1</a:t>
            </a:fld>
            <a:endParaRPr lang="it-IT"/>
          </a:p>
        </p:txBody>
      </p:sp>
      <p:sp>
        <p:nvSpPr>
          <p:cNvPr id="27655" name="Rectangle 2"/>
          <p:cNvSpPr>
            <a:spLocks noGrp="1" noRot="1" noChangeAspect="1" noChangeArrowheads="1" noTextEdit="1"/>
          </p:cNvSpPr>
          <p:nvPr>
            <p:ph type="sldImg"/>
          </p:nvPr>
        </p:nvSpPr>
        <p:spPr>
          <a:ln/>
        </p:spPr>
      </p:sp>
      <p:sp>
        <p:nvSpPr>
          <p:cNvPr id="276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latin typeface="Arial" panose="020B0604020202020204" pitchFamily="34" charset="0"/>
              <a:ea typeface="ＭＳ Ｐゴシック" panose="020B0600070205080204" pitchFamily="34" charset="-128"/>
            </a:endParaRPr>
          </a:p>
        </p:txBody>
      </p:sp>
      <p:sp>
        <p:nvSpPr>
          <p:cNvPr id="27657" name="Segnaposto intestazione 4"/>
          <p:cNvSpPr txBox="1">
            <a:spLocks noGrp="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a:t>
            </a:r>
          </a:p>
        </p:txBody>
      </p:sp>
      <p:sp>
        <p:nvSpPr>
          <p:cNvPr id="27658" name="Segnaposto piè di pagina 5"/>
          <p:cNvSpPr txBox="1">
            <a:spLocks noGrp="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Tree>
    <p:extLst>
      <p:ext uri="{BB962C8B-B14F-4D97-AF65-F5344CB8AC3E}">
        <p14:creationId xmlns:p14="http://schemas.microsoft.com/office/powerpoint/2010/main" val="3384716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05509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33803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37235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txBox="1">
            <a:spLocks noGrp="1" noChangeArrowheads="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2014INNOVAPUGLIA - PIANO INDUSTRIALE 2014</a:t>
            </a:r>
          </a:p>
        </p:txBody>
      </p:sp>
      <p:sp>
        <p:nvSpPr>
          <p:cNvPr id="52227" name="Rectangle 6"/>
          <p:cNvSpPr txBox="1">
            <a:spLocks noGrp="1" noChangeArrowheads="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
        <p:nvSpPr>
          <p:cNvPr id="52228"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9CEA5E74-5FF2-4D18-9465-7E91C15B0970}" type="slidenum">
              <a:rPr lang="it-IT"/>
              <a:pPr algn="r">
                <a:spcBef>
                  <a:spcPct val="0"/>
                </a:spcBef>
              </a:pPr>
              <a:t>13</a:t>
            </a:fld>
            <a:endParaRPr lang="it-IT"/>
          </a:p>
        </p:txBody>
      </p:sp>
      <p:sp>
        <p:nvSpPr>
          <p:cNvPr id="52229"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29DC3E91-4EB7-4EFF-AE9D-9F6BE4CA1F1F}" type="slidenum">
              <a:rPr lang="it-IT"/>
              <a:pPr algn="r">
                <a:spcBef>
                  <a:spcPct val="0"/>
                </a:spcBef>
              </a:pPr>
              <a:t>13</a:t>
            </a:fld>
            <a:endParaRPr lang="it-IT"/>
          </a:p>
        </p:txBody>
      </p:sp>
      <p:sp>
        <p:nvSpPr>
          <p:cNvPr id="52230" name="Rectangle 2"/>
          <p:cNvSpPr>
            <a:spLocks noGrp="1" noRot="1" noChangeAspect="1" noChangeArrowheads="1" noTextEdit="1"/>
          </p:cNvSpPr>
          <p:nvPr>
            <p:ph type="sldImg"/>
          </p:nvPr>
        </p:nvSpPr>
        <p:spPr>
          <a:ln/>
        </p:spPr>
      </p:sp>
      <p:sp>
        <p:nvSpPr>
          <p:cNvPr id="522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latin typeface="Arial" panose="020B0604020202020204" pitchFamily="34" charset="0"/>
              <a:ea typeface="ＭＳ Ｐゴシック" panose="020B0600070205080204" pitchFamily="34" charset="-128"/>
            </a:endParaRPr>
          </a:p>
        </p:txBody>
      </p:sp>
      <p:sp>
        <p:nvSpPr>
          <p:cNvPr id="52232" name="Segnaposto intestazione 3"/>
          <p:cNvSpPr txBox="1">
            <a:spLocks noGrp="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a:t>
            </a:r>
          </a:p>
        </p:txBody>
      </p:sp>
      <p:sp>
        <p:nvSpPr>
          <p:cNvPr id="52233" name="Segnaposto piè di pagina 4"/>
          <p:cNvSpPr txBox="1">
            <a:spLocks noGrp="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Tree>
    <p:extLst>
      <p:ext uri="{BB962C8B-B14F-4D97-AF65-F5344CB8AC3E}">
        <p14:creationId xmlns:p14="http://schemas.microsoft.com/office/powerpoint/2010/main" val="2868996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txBox="1">
            <a:spLocks noGrp="1" noChangeArrowheads="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2014INNOVAPUGLIA - PIANO INDUSTRIALE 2014</a:t>
            </a:r>
          </a:p>
        </p:txBody>
      </p:sp>
      <p:sp>
        <p:nvSpPr>
          <p:cNvPr id="54275" name="Rectangle 6"/>
          <p:cNvSpPr txBox="1">
            <a:spLocks noGrp="1" noChangeArrowheads="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
        <p:nvSpPr>
          <p:cNvPr id="54276"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2A7CFEBC-7B01-4B68-A4B6-5C0401340E55}" type="slidenum">
              <a:rPr lang="it-IT"/>
              <a:pPr algn="r">
                <a:spcBef>
                  <a:spcPct val="0"/>
                </a:spcBef>
              </a:pPr>
              <a:t>14</a:t>
            </a:fld>
            <a:endParaRPr lang="it-IT"/>
          </a:p>
        </p:txBody>
      </p:sp>
      <p:sp>
        <p:nvSpPr>
          <p:cNvPr id="54277"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5875DBE2-343B-4D42-BCBF-2FA33CE47E71}" type="slidenum">
              <a:rPr lang="it-IT"/>
              <a:pPr algn="r">
                <a:spcBef>
                  <a:spcPct val="0"/>
                </a:spcBef>
              </a:pPr>
              <a:t>14</a:t>
            </a:fld>
            <a:endParaRPr lang="it-IT"/>
          </a:p>
        </p:txBody>
      </p:sp>
      <p:sp>
        <p:nvSpPr>
          <p:cNvPr id="54278" name="Rectangle 2"/>
          <p:cNvSpPr>
            <a:spLocks noGrp="1" noRot="1" noChangeAspect="1" noChangeArrowheads="1" noTextEdit="1"/>
          </p:cNvSpPr>
          <p:nvPr>
            <p:ph type="sldImg"/>
          </p:nvPr>
        </p:nvSpPr>
        <p:spPr>
          <a:ln/>
        </p:spPr>
      </p:sp>
      <p:sp>
        <p:nvSpPr>
          <p:cNvPr id="542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latin typeface="Arial" panose="020B0604020202020204" pitchFamily="34" charset="0"/>
              <a:ea typeface="ＭＳ Ｐゴシック" panose="020B0600070205080204" pitchFamily="34" charset="-128"/>
            </a:endParaRPr>
          </a:p>
        </p:txBody>
      </p:sp>
      <p:sp>
        <p:nvSpPr>
          <p:cNvPr id="54280" name="Segnaposto intestazione 3"/>
          <p:cNvSpPr txBox="1">
            <a:spLocks noGrp="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a:t>
            </a:r>
          </a:p>
        </p:txBody>
      </p:sp>
      <p:sp>
        <p:nvSpPr>
          <p:cNvPr id="54281" name="Segnaposto piè di pagina 4"/>
          <p:cNvSpPr txBox="1">
            <a:spLocks noGrp="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Tree>
    <p:extLst>
      <p:ext uri="{BB962C8B-B14F-4D97-AF65-F5344CB8AC3E}">
        <p14:creationId xmlns:p14="http://schemas.microsoft.com/office/powerpoint/2010/main" val="1616009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txBox="1">
            <a:spLocks noGrp="1" noChangeArrowheads="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2014INNOVAPUGLIA - PIANO INDUSTRIALE 2014</a:t>
            </a:r>
          </a:p>
        </p:txBody>
      </p:sp>
      <p:sp>
        <p:nvSpPr>
          <p:cNvPr id="56323" name="Rectangle 6"/>
          <p:cNvSpPr txBox="1">
            <a:spLocks noGrp="1" noChangeArrowheads="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
        <p:nvSpPr>
          <p:cNvPr id="56324"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F72D5652-FE46-4EAD-86EA-E810F9F662AD}" type="slidenum">
              <a:rPr lang="it-IT"/>
              <a:pPr algn="r">
                <a:spcBef>
                  <a:spcPct val="0"/>
                </a:spcBef>
              </a:pPr>
              <a:t>15</a:t>
            </a:fld>
            <a:endParaRPr lang="it-IT"/>
          </a:p>
        </p:txBody>
      </p:sp>
      <p:sp>
        <p:nvSpPr>
          <p:cNvPr id="56325"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60F83D73-917F-43F3-A676-8502866D550C}" type="slidenum">
              <a:rPr lang="it-IT"/>
              <a:pPr algn="r">
                <a:spcBef>
                  <a:spcPct val="0"/>
                </a:spcBef>
              </a:pPr>
              <a:t>15</a:t>
            </a:fld>
            <a:endParaRPr lang="it-IT"/>
          </a:p>
        </p:txBody>
      </p:sp>
      <p:sp>
        <p:nvSpPr>
          <p:cNvPr id="56326" name="Rectangle 2"/>
          <p:cNvSpPr>
            <a:spLocks noGrp="1" noRot="1" noChangeAspect="1" noChangeArrowheads="1" noTextEdit="1"/>
          </p:cNvSpPr>
          <p:nvPr>
            <p:ph type="sldImg"/>
          </p:nvPr>
        </p:nvSpPr>
        <p:spPr>
          <a:ln/>
        </p:spPr>
      </p:sp>
      <p:sp>
        <p:nvSpPr>
          <p:cNvPr id="563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latin typeface="Arial" panose="020B0604020202020204" pitchFamily="34" charset="0"/>
              <a:ea typeface="ＭＳ Ｐゴシック" panose="020B0600070205080204" pitchFamily="34" charset="-128"/>
            </a:endParaRPr>
          </a:p>
        </p:txBody>
      </p:sp>
      <p:sp>
        <p:nvSpPr>
          <p:cNvPr id="56328" name="Segnaposto intestazione 3"/>
          <p:cNvSpPr txBox="1">
            <a:spLocks noGrp="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a:t>
            </a:r>
          </a:p>
        </p:txBody>
      </p:sp>
      <p:sp>
        <p:nvSpPr>
          <p:cNvPr id="56329" name="Segnaposto piè di pagina 4"/>
          <p:cNvSpPr txBox="1">
            <a:spLocks noGrp="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Tree>
    <p:extLst>
      <p:ext uri="{BB962C8B-B14F-4D97-AF65-F5344CB8AC3E}">
        <p14:creationId xmlns:p14="http://schemas.microsoft.com/office/powerpoint/2010/main" val="2016406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txBox="1">
            <a:spLocks noGrp="1" noChangeArrowheads="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2014INNOVAPUGLIA - PIANO INDUSTRIALE 2014</a:t>
            </a:r>
          </a:p>
        </p:txBody>
      </p:sp>
      <p:sp>
        <p:nvSpPr>
          <p:cNvPr id="58371" name="Rectangle 6"/>
          <p:cNvSpPr txBox="1">
            <a:spLocks noGrp="1" noChangeArrowheads="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
        <p:nvSpPr>
          <p:cNvPr id="58372"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60FAFA63-1EDA-497D-9985-783DF4BB17D8}" type="slidenum">
              <a:rPr lang="it-IT"/>
              <a:pPr algn="r">
                <a:spcBef>
                  <a:spcPct val="0"/>
                </a:spcBef>
              </a:pPr>
              <a:t>16</a:t>
            </a:fld>
            <a:endParaRPr lang="it-IT"/>
          </a:p>
        </p:txBody>
      </p:sp>
      <p:sp>
        <p:nvSpPr>
          <p:cNvPr id="58373"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C6A6CB9A-EA35-452B-B59A-F1AC65326FDC}" type="slidenum">
              <a:rPr lang="it-IT"/>
              <a:pPr algn="r">
                <a:spcBef>
                  <a:spcPct val="0"/>
                </a:spcBef>
              </a:pPr>
              <a:t>16</a:t>
            </a:fld>
            <a:endParaRPr lang="it-IT"/>
          </a:p>
        </p:txBody>
      </p:sp>
      <p:sp>
        <p:nvSpPr>
          <p:cNvPr id="58374" name="Rectangle 2"/>
          <p:cNvSpPr>
            <a:spLocks noGrp="1" noRot="1" noChangeAspect="1" noChangeArrowheads="1" noTextEdit="1"/>
          </p:cNvSpPr>
          <p:nvPr>
            <p:ph type="sldImg"/>
          </p:nvPr>
        </p:nvSpPr>
        <p:spPr>
          <a:ln/>
        </p:spPr>
      </p:sp>
      <p:sp>
        <p:nvSpPr>
          <p:cNvPr id="583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latin typeface="Arial" panose="020B0604020202020204" pitchFamily="34" charset="0"/>
              <a:ea typeface="ＭＳ Ｐゴシック" panose="020B0600070205080204" pitchFamily="34" charset="-128"/>
            </a:endParaRPr>
          </a:p>
        </p:txBody>
      </p:sp>
      <p:sp>
        <p:nvSpPr>
          <p:cNvPr id="58376" name="Segnaposto intestazione 3"/>
          <p:cNvSpPr txBox="1">
            <a:spLocks noGrp="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a:t>
            </a:r>
          </a:p>
        </p:txBody>
      </p:sp>
      <p:sp>
        <p:nvSpPr>
          <p:cNvPr id="58377" name="Segnaposto piè di pagina 4"/>
          <p:cNvSpPr txBox="1">
            <a:spLocks noGrp="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Tree>
    <p:extLst>
      <p:ext uri="{BB962C8B-B14F-4D97-AF65-F5344CB8AC3E}">
        <p14:creationId xmlns:p14="http://schemas.microsoft.com/office/powerpoint/2010/main" val="2148604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txBox="1">
            <a:spLocks noGrp="1" noChangeArrowheads="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2014INNOVAPUGLIA - PIANO INDUSTRIALE 2014</a:t>
            </a:r>
          </a:p>
        </p:txBody>
      </p:sp>
      <p:sp>
        <p:nvSpPr>
          <p:cNvPr id="60419" name="Rectangle 6"/>
          <p:cNvSpPr txBox="1">
            <a:spLocks noGrp="1" noChangeArrowheads="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
        <p:nvSpPr>
          <p:cNvPr id="60420"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1AB94F3A-01B1-487D-942D-093B3C3686FF}" type="slidenum">
              <a:rPr lang="it-IT"/>
              <a:pPr algn="r">
                <a:spcBef>
                  <a:spcPct val="0"/>
                </a:spcBef>
              </a:pPr>
              <a:t>17</a:t>
            </a:fld>
            <a:endParaRPr lang="it-IT"/>
          </a:p>
        </p:txBody>
      </p:sp>
      <p:sp>
        <p:nvSpPr>
          <p:cNvPr id="60421"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AC27CCA5-8F14-4121-8F46-7A553E88C67F}" type="slidenum">
              <a:rPr lang="it-IT"/>
              <a:pPr algn="r">
                <a:spcBef>
                  <a:spcPct val="0"/>
                </a:spcBef>
              </a:pPr>
              <a:t>17</a:t>
            </a:fld>
            <a:endParaRPr lang="it-IT"/>
          </a:p>
        </p:txBody>
      </p:sp>
      <p:sp>
        <p:nvSpPr>
          <p:cNvPr id="60422" name="Rectangle 2"/>
          <p:cNvSpPr>
            <a:spLocks noGrp="1" noRot="1" noChangeAspect="1" noChangeArrowheads="1" noTextEdit="1"/>
          </p:cNvSpPr>
          <p:nvPr>
            <p:ph type="sldImg"/>
          </p:nvPr>
        </p:nvSpPr>
        <p:spPr>
          <a:ln/>
        </p:spPr>
      </p:sp>
      <p:sp>
        <p:nvSpPr>
          <p:cNvPr id="604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latin typeface="Arial" panose="020B0604020202020204" pitchFamily="34" charset="0"/>
              <a:ea typeface="ＭＳ Ｐゴシック" panose="020B0600070205080204" pitchFamily="34" charset="-128"/>
            </a:endParaRPr>
          </a:p>
        </p:txBody>
      </p:sp>
      <p:sp>
        <p:nvSpPr>
          <p:cNvPr id="60424" name="Segnaposto intestazione 3"/>
          <p:cNvSpPr txBox="1">
            <a:spLocks noGrp="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a:t>
            </a:r>
          </a:p>
        </p:txBody>
      </p:sp>
      <p:sp>
        <p:nvSpPr>
          <p:cNvPr id="60425" name="Segnaposto piè di pagina 4"/>
          <p:cNvSpPr txBox="1">
            <a:spLocks noGrp="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Tree>
    <p:extLst>
      <p:ext uri="{BB962C8B-B14F-4D97-AF65-F5344CB8AC3E}">
        <p14:creationId xmlns:p14="http://schemas.microsoft.com/office/powerpoint/2010/main" val="144049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txBox="1">
            <a:spLocks noGrp="1" noChangeArrowheads="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2014INNOVAPUGLIA - PIANO INDUSTRIALE 2014</a:t>
            </a:r>
          </a:p>
        </p:txBody>
      </p:sp>
      <p:sp>
        <p:nvSpPr>
          <p:cNvPr id="62467" name="Rectangle 6"/>
          <p:cNvSpPr txBox="1">
            <a:spLocks noGrp="1" noChangeArrowheads="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
        <p:nvSpPr>
          <p:cNvPr id="62468"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61164D6F-6D94-4CE3-9B7A-A070E77AADC2}" type="slidenum">
              <a:rPr lang="it-IT"/>
              <a:pPr algn="r">
                <a:spcBef>
                  <a:spcPct val="0"/>
                </a:spcBef>
              </a:pPr>
              <a:t>18</a:t>
            </a:fld>
            <a:endParaRPr lang="it-IT"/>
          </a:p>
        </p:txBody>
      </p:sp>
      <p:sp>
        <p:nvSpPr>
          <p:cNvPr id="62469"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C265403E-364E-4A3F-A24B-F29DA1A9D82E}" type="slidenum">
              <a:rPr lang="it-IT"/>
              <a:pPr algn="r">
                <a:spcBef>
                  <a:spcPct val="0"/>
                </a:spcBef>
              </a:pPr>
              <a:t>18</a:t>
            </a:fld>
            <a:endParaRPr lang="it-IT"/>
          </a:p>
        </p:txBody>
      </p:sp>
      <p:sp>
        <p:nvSpPr>
          <p:cNvPr id="62470" name="Rectangle 2"/>
          <p:cNvSpPr>
            <a:spLocks noGrp="1" noRot="1" noChangeAspect="1" noChangeArrowheads="1" noTextEdit="1"/>
          </p:cNvSpPr>
          <p:nvPr>
            <p:ph type="sldImg"/>
          </p:nvPr>
        </p:nvSpPr>
        <p:spPr>
          <a:ln/>
        </p:spPr>
      </p:sp>
      <p:sp>
        <p:nvSpPr>
          <p:cNvPr id="624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latin typeface="Arial" panose="020B0604020202020204" pitchFamily="34" charset="0"/>
              <a:ea typeface="ＭＳ Ｐゴシック" panose="020B0600070205080204" pitchFamily="34" charset="-128"/>
            </a:endParaRPr>
          </a:p>
        </p:txBody>
      </p:sp>
      <p:sp>
        <p:nvSpPr>
          <p:cNvPr id="62472" name="Segnaposto intestazione 3"/>
          <p:cNvSpPr txBox="1">
            <a:spLocks noGrp="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a:t>
            </a:r>
          </a:p>
        </p:txBody>
      </p:sp>
      <p:sp>
        <p:nvSpPr>
          <p:cNvPr id="62473" name="Segnaposto piè di pagina 4"/>
          <p:cNvSpPr txBox="1">
            <a:spLocks noGrp="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Tree>
    <p:extLst>
      <p:ext uri="{BB962C8B-B14F-4D97-AF65-F5344CB8AC3E}">
        <p14:creationId xmlns:p14="http://schemas.microsoft.com/office/powerpoint/2010/main" val="1676288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txBox="1">
            <a:spLocks noGrp="1" noChangeArrowheads="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2014INNOVAPUGLIA - PIANO INDUSTRIALE 2014</a:t>
            </a:r>
          </a:p>
        </p:txBody>
      </p:sp>
      <p:sp>
        <p:nvSpPr>
          <p:cNvPr id="64515" name="Rectangle 6"/>
          <p:cNvSpPr txBox="1">
            <a:spLocks noGrp="1" noChangeArrowheads="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
        <p:nvSpPr>
          <p:cNvPr id="64516"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415EF5FF-FCD7-4E62-843E-608E21034FF3}" type="slidenum">
              <a:rPr lang="it-IT"/>
              <a:pPr algn="r">
                <a:spcBef>
                  <a:spcPct val="0"/>
                </a:spcBef>
              </a:pPr>
              <a:t>19</a:t>
            </a:fld>
            <a:endParaRPr lang="it-IT"/>
          </a:p>
        </p:txBody>
      </p:sp>
      <p:sp>
        <p:nvSpPr>
          <p:cNvPr id="64517"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E473DC4E-B13E-45EB-9E66-51FB246F93DD}" type="slidenum">
              <a:rPr lang="it-IT"/>
              <a:pPr algn="r">
                <a:spcBef>
                  <a:spcPct val="0"/>
                </a:spcBef>
              </a:pPr>
              <a:t>19</a:t>
            </a:fld>
            <a:endParaRPr lang="it-IT"/>
          </a:p>
        </p:txBody>
      </p:sp>
      <p:sp>
        <p:nvSpPr>
          <p:cNvPr id="64518" name="Rectangle 2"/>
          <p:cNvSpPr>
            <a:spLocks noGrp="1" noRot="1" noChangeAspect="1" noChangeArrowheads="1" noTextEdit="1"/>
          </p:cNvSpPr>
          <p:nvPr>
            <p:ph type="sldImg"/>
          </p:nvPr>
        </p:nvSpPr>
        <p:spPr>
          <a:ln/>
        </p:spPr>
      </p:sp>
      <p:sp>
        <p:nvSpPr>
          <p:cNvPr id="645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latin typeface="Arial" panose="020B0604020202020204" pitchFamily="34" charset="0"/>
              <a:ea typeface="ＭＳ Ｐゴシック" panose="020B0600070205080204" pitchFamily="34" charset="-128"/>
            </a:endParaRPr>
          </a:p>
        </p:txBody>
      </p:sp>
      <p:sp>
        <p:nvSpPr>
          <p:cNvPr id="64520" name="Segnaposto intestazione 3"/>
          <p:cNvSpPr txBox="1">
            <a:spLocks noGrp="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a:t>
            </a:r>
          </a:p>
        </p:txBody>
      </p:sp>
      <p:sp>
        <p:nvSpPr>
          <p:cNvPr id="64521" name="Segnaposto piè di pagina 4"/>
          <p:cNvSpPr txBox="1">
            <a:spLocks noGrp="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Tree>
    <p:extLst>
      <p:ext uri="{BB962C8B-B14F-4D97-AF65-F5344CB8AC3E}">
        <p14:creationId xmlns:p14="http://schemas.microsoft.com/office/powerpoint/2010/main" val="549582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91">
              <a:spcBef>
                <a:spcPct val="30000"/>
              </a:spcBef>
              <a:defRPr sz="1200">
                <a:solidFill>
                  <a:schemeClr val="tx1"/>
                </a:solidFill>
                <a:latin typeface="Arial" panose="020B0604020202020204" pitchFamily="34" charset="0"/>
                <a:ea typeface="ＭＳ Ｐゴシック" panose="020B0600070205080204" pitchFamily="34" charset="-128"/>
              </a:defRPr>
            </a:lvl1pPr>
            <a:lvl2pPr marL="39985756" indent="-39503799" defTabSz="990691">
              <a:spcBef>
                <a:spcPct val="30000"/>
              </a:spcBef>
              <a:defRPr sz="1200">
                <a:solidFill>
                  <a:schemeClr val="tx1"/>
                </a:solidFill>
                <a:latin typeface="Arial" panose="020B0604020202020204" pitchFamily="34" charset="0"/>
                <a:ea typeface="ＭＳ Ｐゴシック" panose="020B0600070205080204" pitchFamily="34" charset="-128"/>
              </a:defRPr>
            </a:lvl2pPr>
            <a:lvl3pPr marL="1204894" indent="-240979" defTabSz="990691">
              <a:spcBef>
                <a:spcPct val="30000"/>
              </a:spcBef>
              <a:defRPr sz="1200">
                <a:solidFill>
                  <a:schemeClr val="tx1"/>
                </a:solidFill>
                <a:latin typeface="Arial" panose="020B0604020202020204" pitchFamily="34" charset="0"/>
                <a:ea typeface="ＭＳ Ｐゴシック" panose="020B0600070205080204" pitchFamily="34" charset="-128"/>
              </a:defRPr>
            </a:lvl3pPr>
            <a:lvl4pPr marL="1686852" indent="-240979" defTabSz="990691">
              <a:spcBef>
                <a:spcPct val="30000"/>
              </a:spcBef>
              <a:defRPr sz="1200">
                <a:solidFill>
                  <a:schemeClr val="tx1"/>
                </a:solidFill>
                <a:latin typeface="Arial" panose="020B0604020202020204" pitchFamily="34" charset="0"/>
                <a:ea typeface="ＭＳ Ｐゴシック" panose="020B0600070205080204" pitchFamily="34" charset="-128"/>
              </a:defRPr>
            </a:lvl4pPr>
            <a:lvl5pPr marL="2168809" indent="-240979" defTabSz="990691">
              <a:spcBef>
                <a:spcPct val="30000"/>
              </a:spcBef>
              <a:defRPr sz="1200">
                <a:solidFill>
                  <a:schemeClr val="tx1"/>
                </a:solidFill>
                <a:latin typeface="Arial" panose="020B0604020202020204" pitchFamily="34" charset="0"/>
                <a:ea typeface="ＭＳ Ｐゴシック" panose="020B0600070205080204" pitchFamily="34" charset="-128"/>
              </a:defRPr>
            </a:lvl5pPr>
            <a:lvl6pPr marL="2650767" indent="-240979" defTabSz="99069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132726" indent="-240979" defTabSz="99069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614683" indent="-240979" defTabSz="99069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4096641" indent="-240979" defTabSz="99069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smtClean="0"/>
              <a:t>INNOVAPUGLIA - PIANO INDUSTRIALE 2014INNOVAPUGLIA - PIANO INDUSTRIALE 2014</a:t>
            </a:r>
          </a:p>
        </p:txBody>
      </p:sp>
      <p:sp>
        <p:nvSpPr>
          <p:cNvPr id="2969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91">
              <a:spcBef>
                <a:spcPct val="30000"/>
              </a:spcBef>
              <a:defRPr sz="1200">
                <a:solidFill>
                  <a:schemeClr val="tx1"/>
                </a:solidFill>
                <a:latin typeface="Arial" panose="020B0604020202020204" pitchFamily="34" charset="0"/>
                <a:ea typeface="ＭＳ Ｐゴシック" panose="020B0600070205080204" pitchFamily="34" charset="-128"/>
              </a:defRPr>
            </a:lvl1pPr>
            <a:lvl2pPr marL="39985756" indent="-39503799" defTabSz="990691">
              <a:spcBef>
                <a:spcPct val="30000"/>
              </a:spcBef>
              <a:defRPr sz="1200">
                <a:solidFill>
                  <a:schemeClr val="tx1"/>
                </a:solidFill>
                <a:latin typeface="Arial" panose="020B0604020202020204" pitchFamily="34" charset="0"/>
                <a:ea typeface="ＭＳ Ｐゴシック" panose="020B0600070205080204" pitchFamily="34" charset="-128"/>
              </a:defRPr>
            </a:lvl2pPr>
            <a:lvl3pPr marL="1204894" indent="-240979" defTabSz="990691">
              <a:spcBef>
                <a:spcPct val="30000"/>
              </a:spcBef>
              <a:defRPr sz="1200">
                <a:solidFill>
                  <a:schemeClr val="tx1"/>
                </a:solidFill>
                <a:latin typeface="Arial" panose="020B0604020202020204" pitchFamily="34" charset="0"/>
                <a:ea typeface="ＭＳ Ｐゴシック" panose="020B0600070205080204" pitchFamily="34" charset="-128"/>
              </a:defRPr>
            </a:lvl3pPr>
            <a:lvl4pPr marL="1686852" indent="-240979" defTabSz="990691">
              <a:spcBef>
                <a:spcPct val="30000"/>
              </a:spcBef>
              <a:defRPr sz="1200">
                <a:solidFill>
                  <a:schemeClr val="tx1"/>
                </a:solidFill>
                <a:latin typeface="Arial" panose="020B0604020202020204" pitchFamily="34" charset="0"/>
                <a:ea typeface="ＭＳ Ｐゴシック" panose="020B0600070205080204" pitchFamily="34" charset="-128"/>
              </a:defRPr>
            </a:lvl4pPr>
            <a:lvl5pPr marL="2168809" indent="-240979" defTabSz="990691">
              <a:spcBef>
                <a:spcPct val="30000"/>
              </a:spcBef>
              <a:defRPr sz="1200">
                <a:solidFill>
                  <a:schemeClr val="tx1"/>
                </a:solidFill>
                <a:latin typeface="Arial" panose="020B0604020202020204" pitchFamily="34" charset="0"/>
                <a:ea typeface="ＭＳ Ｐゴシック" panose="020B0600070205080204" pitchFamily="34" charset="-128"/>
              </a:defRPr>
            </a:lvl5pPr>
            <a:lvl6pPr marL="2650767" indent="-240979" defTabSz="99069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132726" indent="-240979" defTabSz="99069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614683" indent="-240979" defTabSz="99069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4096641" indent="-240979" defTabSz="99069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smtClean="0"/>
              <a:t>Valenzano, 13 gennaio 2014</a:t>
            </a:r>
          </a:p>
        </p:txBody>
      </p:sp>
      <p:sp>
        <p:nvSpPr>
          <p:cNvPr id="2970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91">
              <a:spcBef>
                <a:spcPct val="30000"/>
              </a:spcBef>
              <a:defRPr sz="1200">
                <a:solidFill>
                  <a:schemeClr val="tx1"/>
                </a:solidFill>
                <a:latin typeface="Arial" panose="020B0604020202020204" pitchFamily="34" charset="0"/>
                <a:ea typeface="ＭＳ Ｐゴシック" panose="020B0600070205080204" pitchFamily="34" charset="-128"/>
              </a:defRPr>
            </a:lvl1pPr>
            <a:lvl2pPr marL="39985756" indent="-39503799" defTabSz="990691">
              <a:spcBef>
                <a:spcPct val="30000"/>
              </a:spcBef>
              <a:defRPr sz="1200">
                <a:solidFill>
                  <a:schemeClr val="tx1"/>
                </a:solidFill>
                <a:latin typeface="Arial" panose="020B0604020202020204" pitchFamily="34" charset="0"/>
                <a:ea typeface="ＭＳ Ｐゴシック" panose="020B0600070205080204" pitchFamily="34" charset="-128"/>
              </a:defRPr>
            </a:lvl2pPr>
            <a:lvl3pPr marL="1204894" indent="-240979" defTabSz="990691">
              <a:spcBef>
                <a:spcPct val="30000"/>
              </a:spcBef>
              <a:defRPr sz="1200">
                <a:solidFill>
                  <a:schemeClr val="tx1"/>
                </a:solidFill>
                <a:latin typeface="Arial" panose="020B0604020202020204" pitchFamily="34" charset="0"/>
                <a:ea typeface="ＭＳ Ｐゴシック" panose="020B0600070205080204" pitchFamily="34" charset="-128"/>
              </a:defRPr>
            </a:lvl3pPr>
            <a:lvl4pPr marL="1686852" indent="-240979" defTabSz="990691">
              <a:spcBef>
                <a:spcPct val="30000"/>
              </a:spcBef>
              <a:defRPr sz="1200">
                <a:solidFill>
                  <a:schemeClr val="tx1"/>
                </a:solidFill>
                <a:latin typeface="Arial" panose="020B0604020202020204" pitchFamily="34" charset="0"/>
                <a:ea typeface="ＭＳ Ｐゴシック" panose="020B0600070205080204" pitchFamily="34" charset="-128"/>
              </a:defRPr>
            </a:lvl4pPr>
            <a:lvl5pPr marL="2168809" indent="-240979" defTabSz="990691">
              <a:spcBef>
                <a:spcPct val="30000"/>
              </a:spcBef>
              <a:defRPr sz="1200">
                <a:solidFill>
                  <a:schemeClr val="tx1"/>
                </a:solidFill>
                <a:latin typeface="Arial" panose="020B0604020202020204" pitchFamily="34" charset="0"/>
                <a:ea typeface="ＭＳ Ｐゴシック" panose="020B0600070205080204" pitchFamily="34" charset="-128"/>
              </a:defRPr>
            </a:lvl5pPr>
            <a:lvl6pPr marL="2650767" indent="-240979" defTabSz="99069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132726" indent="-240979" defTabSz="99069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614683" indent="-240979" defTabSz="99069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4096641" indent="-240979" defTabSz="99069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C59D129-0292-4ADF-B3A4-B9677E5ADEDE}" type="slidenum">
              <a:rPr lang="it-IT" smtClean="0"/>
              <a:pPr>
                <a:spcBef>
                  <a:spcPct val="0"/>
                </a:spcBef>
              </a:pPr>
              <a:t>2</a:t>
            </a:fld>
            <a:endParaRPr lang="it-IT" smtClean="0"/>
          </a:p>
        </p:txBody>
      </p:sp>
      <p:sp>
        <p:nvSpPr>
          <p:cNvPr id="29701"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34DEB067-AB46-424A-B46E-1020362E58C4}" type="slidenum">
              <a:rPr lang="it-IT"/>
              <a:pPr algn="r">
                <a:spcBef>
                  <a:spcPct val="0"/>
                </a:spcBef>
              </a:pPr>
              <a:t>2</a:t>
            </a:fld>
            <a:endParaRPr lang="it-IT"/>
          </a:p>
        </p:txBody>
      </p:sp>
      <p:sp>
        <p:nvSpPr>
          <p:cNvPr id="29702"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CFD9054C-4749-44A6-8932-6BF0D8966215}" type="slidenum">
              <a:rPr lang="it-IT"/>
              <a:pPr algn="r">
                <a:spcBef>
                  <a:spcPct val="0"/>
                </a:spcBef>
              </a:pPr>
              <a:t>2</a:t>
            </a:fld>
            <a:endParaRPr lang="it-IT"/>
          </a:p>
        </p:txBody>
      </p:sp>
      <p:sp>
        <p:nvSpPr>
          <p:cNvPr id="29703" name="Rectangle 2"/>
          <p:cNvSpPr>
            <a:spLocks noGrp="1" noRot="1" noChangeAspect="1" noChangeArrowheads="1" noTextEdit="1"/>
          </p:cNvSpPr>
          <p:nvPr>
            <p:ph type="sldImg"/>
          </p:nvPr>
        </p:nvSpPr>
        <p:spPr>
          <a:ln/>
        </p:spPr>
      </p:sp>
      <p:sp>
        <p:nvSpPr>
          <p:cNvPr id="297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latin typeface="Arial" panose="020B0604020202020204" pitchFamily="34" charset="0"/>
              <a:ea typeface="ＭＳ Ｐゴシック" panose="020B0600070205080204" pitchFamily="34" charset="-128"/>
            </a:endParaRPr>
          </a:p>
        </p:txBody>
      </p:sp>
      <p:sp>
        <p:nvSpPr>
          <p:cNvPr id="29705" name="Segnaposto intestazione 4"/>
          <p:cNvSpPr txBox="1">
            <a:spLocks noGrp="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a:t>
            </a:r>
          </a:p>
        </p:txBody>
      </p:sp>
      <p:sp>
        <p:nvSpPr>
          <p:cNvPr id="29706" name="Segnaposto piè di pagina 5"/>
          <p:cNvSpPr txBox="1">
            <a:spLocks noGrp="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Tree>
    <p:extLst>
      <p:ext uri="{BB962C8B-B14F-4D97-AF65-F5344CB8AC3E}">
        <p14:creationId xmlns:p14="http://schemas.microsoft.com/office/powerpoint/2010/main" val="3818034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txBox="1">
            <a:spLocks noGrp="1" noChangeArrowheads="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2014INNOVAPUGLIA - PIANO INDUSTRIALE 2014</a:t>
            </a:r>
          </a:p>
        </p:txBody>
      </p:sp>
      <p:sp>
        <p:nvSpPr>
          <p:cNvPr id="66563" name="Rectangle 6"/>
          <p:cNvSpPr txBox="1">
            <a:spLocks noGrp="1" noChangeArrowheads="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
        <p:nvSpPr>
          <p:cNvPr id="66564"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59F3BEE6-7A40-492C-B9B9-CFF2C0C7DB5D}" type="slidenum">
              <a:rPr lang="it-IT"/>
              <a:pPr algn="r">
                <a:spcBef>
                  <a:spcPct val="0"/>
                </a:spcBef>
              </a:pPr>
              <a:t>20</a:t>
            </a:fld>
            <a:endParaRPr lang="it-IT"/>
          </a:p>
        </p:txBody>
      </p:sp>
      <p:sp>
        <p:nvSpPr>
          <p:cNvPr id="66565"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14BCF82F-269B-4D82-B45B-495F9281DEB8}" type="slidenum">
              <a:rPr lang="it-IT"/>
              <a:pPr algn="r">
                <a:spcBef>
                  <a:spcPct val="0"/>
                </a:spcBef>
              </a:pPr>
              <a:t>20</a:t>
            </a:fld>
            <a:endParaRPr lang="it-IT"/>
          </a:p>
        </p:txBody>
      </p:sp>
      <p:sp>
        <p:nvSpPr>
          <p:cNvPr id="66566" name="Rectangle 2"/>
          <p:cNvSpPr>
            <a:spLocks noGrp="1" noRot="1" noChangeAspect="1" noChangeArrowheads="1" noTextEdit="1"/>
          </p:cNvSpPr>
          <p:nvPr>
            <p:ph type="sldImg"/>
          </p:nvPr>
        </p:nvSpPr>
        <p:spPr>
          <a:ln/>
        </p:spPr>
      </p:sp>
      <p:sp>
        <p:nvSpPr>
          <p:cNvPr id="665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latin typeface="Arial" panose="020B0604020202020204" pitchFamily="34" charset="0"/>
              <a:ea typeface="ＭＳ Ｐゴシック" panose="020B0600070205080204" pitchFamily="34" charset="-128"/>
            </a:endParaRPr>
          </a:p>
        </p:txBody>
      </p:sp>
      <p:sp>
        <p:nvSpPr>
          <p:cNvPr id="66568" name="Segnaposto intestazione 3"/>
          <p:cNvSpPr txBox="1">
            <a:spLocks noGrp="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a:t>
            </a:r>
          </a:p>
        </p:txBody>
      </p:sp>
      <p:sp>
        <p:nvSpPr>
          <p:cNvPr id="66569" name="Segnaposto piè di pagina 4"/>
          <p:cNvSpPr txBox="1">
            <a:spLocks noGrp="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Tree>
    <p:extLst>
      <p:ext uri="{BB962C8B-B14F-4D97-AF65-F5344CB8AC3E}">
        <p14:creationId xmlns:p14="http://schemas.microsoft.com/office/powerpoint/2010/main" val="2312228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txBox="1">
            <a:spLocks noGrp="1" noChangeArrowheads="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2014INNOVAPUGLIA - PIANO INDUSTRIALE 2014</a:t>
            </a:r>
          </a:p>
        </p:txBody>
      </p:sp>
      <p:sp>
        <p:nvSpPr>
          <p:cNvPr id="68611" name="Rectangle 6"/>
          <p:cNvSpPr txBox="1">
            <a:spLocks noGrp="1" noChangeArrowheads="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
        <p:nvSpPr>
          <p:cNvPr id="68612"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7FBBC938-55AE-40D7-9C5A-CA276FB31D53}" type="slidenum">
              <a:rPr lang="it-IT"/>
              <a:pPr algn="r">
                <a:spcBef>
                  <a:spcPct val="0"/>
                </a:spcBef>
              </a:pPr>
              <a:t>21</a:t>
            </a:fld>
            <a:endParaRPr lang="it-IT"/>
          </a:p>
        </p:txBody>
      </p:sp>
      <p:sp>
        <p:nvSpPr>
          <p:cNvPr id="68613"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3A0D5ECC-3126-44BD-979F-6B48E5715224}" type="slidenum">
              <a:rPr lang="it-IT"/>
              <a:pPr algn="r">
                <a:spcBef>
                  <a:spcPct val="0"/>
                </a:spcBef>
              </a:pPr>
              <a:t>21</a:t>
            </a:fld>
            <a:endParaRPr lang="it-IT"/>
          </a:p>
        </p:txBody>
      </p:sp>
      <p:sp>
        <p:nvSpPr>
          <p:cNvPr id="68614" name="Rectangle 2"/>
          <p:cNvSpPr>
            <a:spLocks noGrp="1" noRot="1" noChangeAspect="1" noChangeArrowheads="1" noTextEdit="1"/>
          </p:cNvSpPr>
          <p:nvPr>
            <p:ph type="sldImg"/>
          </p:nvPr>
        </p:nvSpPr>
        <p:spPr>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latin typeface="Arial" panose="020B0604020202020204" pitchFamily="34" charset="0"/>
              <a:ea typeface="ＭＳ Ｐゴシック" panose="020B0600070205080204" pitchFamily="34" charset="-128"/>
            </a:endParaRPr>
          </a:p>
        </p:txBody>
      </p:sp>
      <p:sp>
        <p:nvSpPr>
          <p:cNvPr id="68616" name="Segnaposto intestazione 3"/>
          <p:cNvSpPr txBox="1">
            <a:spLocks noGrp="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a:t>
            </a:r>
          </a:p>
        </p:txBody>
      </p:sp>
      <p:sp>
        <p:nvSpPr>
          <p:cNvPr id="68617" name="Segnaposto piè di pagina 4"/>
          <p:cNvSpPr txBox="1">
            <a:spLocks noGrp="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Tree>
    <p:extLst>
      <p:ext uri="{BB962C8B-B14F-4D97-AF65-F5344CB8AC3E}">
        <p14:creationId xmlns:p14="http://schemas.microsoft.com/office/powerpoint/2010/main" val="3484434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txBox="1">
            <a:spLocks noGrp="1" noChangeArrowheads="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2014INNOVAPUGLIA - PIANO INDUSTRIALE 2014</a:t>
            </a:r>
          </a:p>
        </p:txBody>
      </p:sp>
      <p:sp>
        <p:nvSpPr>
          <p:cNvPr id="70659" name="Rectangle 6"/>
          <p:cNvSpPr txBox="1">
            <a:spLocks noGrp="1" noChangeArrowheads="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
        <p:nvSpPr>
          <p:cNvPr id="70660"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48EA197B-2C30-44A6-B100-6E275388565A}" type="slidenum">
              <a:rPr lang="it-IT"/>
              <a:pPr algn="r">
                <a:spcBef>
                  <a:spcPct val="0"/>
                </a:spcBef>
              </a:pPr>
              <a:t>22</a:t>
            </a:fld>
            <a:endParaRPr lang="it-IT"/>
          </a:p>
        </p:txBody>
      </p:sp>
      <p:sp>
        <p:nvSpPr>
          <p:cNvPr id="70661"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F28808B8-AE51-4D48-8878-9D3933A6BC8B}" type="slidenum">
              <a:rPr lang="it-IT"/>
              <a:pPr algn="r">
                <a:spcBef>
                  <a:spcPct val="0"/>
                </a:spcBef>
              </a:pPr>
              <a:t>22</a:t>
            </a:fld>
            <a:endParaRPr lang="it-IT"/>
          </a:p>
        </p:txBody>
      </p:sp>
      <p:sp>
        <p:nvSpPr>
          <p:cNvPr id="70662" name="Rectangle 2"/>
          <p:cNvSpPr>
            <a:spLocks noGrp="1" noRot="1" noChangeAspect="1" noChangeArrowheads="1" noTextEdit="1"/>
          </p:cNvSpPr>
          <p:nvPr>
            <p:ph type="sldImg"/>
          </p:nvPr>
        </p:nvSpPr>
        <p:spPr>
          <a:ln/>
        </p:spPr>
      </p:sp>
      <p:sp>
        <p:nvSpPr>
          <p:cNvPr id="706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latin typeface="Arial" panose="020B0604020202020204" pitchFamily="34" charset="0"/>
              <a:ea typeface="ＭＳ Ｐゴシック" panose="020B0600070205080204" pitchFamily="34" charset="-128"/>
            </a:endParaRPr>
          </a:p>
        </p:txBody>
      </p:sp>
      <p:sp>
        <p:nvSpPr>
          <p:cNvPr id="70664" name="Segnaposto intestazione 3"/>
          <p:cNvSpPr txBox="1">
            <a:spLocks noGrp="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a:t>
            </a:r>
          </a:p>
        </p:txBody>
      </p:sp>
      <p:sp>
        <p:nvSpPr>
          <p:cNvPr id="70665" name="Segnaposto piè di pagina 4"/>
          <p:cNvSpPr txBox="1">
            <a:spLocks noGrp="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Tree>
    <p:extLst>
      <p:ext uri="{BB962C8B-B14F-4D97-AF65-F5344CB8AC3E}">
        <p14:creationId xmlns:p14="http://schemas.microsoft.com/office/powerpoint/2010/main" val="1194645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txBox="1">
            <a:spLocks noGrp="1" noChangeArrowheads="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2014INNOVAPUGLIA - PIANO INDUSTRIALE 2014</a:t>
            </a:r>
          </a:p>
        </p:txBody>
      </p:sp>
      <p:sp>
        <p:nvSpPr>
          <p:cNvPr id="70659" name="Rectangle 6"/>
          <p:cNvSpPr txBox="1">
            <a:spLocks noGrp="1" noChangeArrowheads="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
        <p:nvSpPr>
          <p:cNvPr id="70660"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48EA197B-2C30-44A6-B100-6E275388565A}" type="slidenum">
              <a:rPr lang="it-IT"/>
              <a:pPr algn="r">
                <a:spcBef>
                  <a:spcPct val="0"/>
                </a:spcBef>
              </a:pPr>
              <a:t>23</a:t>
            </a:fld>
            <a:endParaRPr lang="it-IT"/>
          </a:p>
        </p:txBody>
      </p:sp>
      <p:sp>
        <p:nvSpPr>
          <p:cNvPr id="70661"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F28808B8-AE51-4D48-8878-9D3933A6BC8B}" type="slidenum">
              <a:rPr lang="it-IT"/>
              <a:pPr algn="r">
                <a:spcBef>
                  <a:spcPct val="0"/>
                </a:spcBef>
              </a:pPr>
              <a:t>23</a:t>
            </a:fld>
            <a:endParaRPr lang="it-IT"/>
          </a:p>
        </p:txBody>
      </p:sp>
      <p:sp>
        <p:nvSpPr>
          <p:cNvPr id="70662" name="Rectangle 2"/>
          <p:cNvSpPr>
            <a:spLocks noGrp="1" noRot="1" noChangeAspect="1" noChangeArrowheads="1" noTextEdit="1"/>
          </p:cNvSpPr>
          <p:nvPr>
            <p:ph type="sldImg"/>
          </p:nvPr>
        </p:nvSpPr>
        <p:spPr>
          <a:ln/>
        </p:spPr>
      </p:sp>
      <p:sp>
        <p:nvSpPr>
          <p:cNvPr id="706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latin typeface="Arial" panose="020B0604020202020204" pitchFamily="34" charset="0"/>
              <a:ea typeface="ＭＳ Ｐゴシック" panose="020B0600070205080204" pitchFamily="34" charset="-128"/>
            </a:endParaRPr>
          </a:p>
        </p:txBody>
      </p:sp>
      <p:sp>
        <p:nvSpPr>
          <p:cNvPr id="70664" name="Segnaposto intestazione 3"/>
          <p:cNvSpPr txBox="1">
            <a:spLocks noGrp="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a:t>
            </a:r>
          </a:p>
        </p:txBody>
      </p:sp>
      <p:sp>
        <p:nvSpPr>
          <p:cNvPr id="70665" name="Segnaposto piè di pagina 4"/>
          <p:cNvSpPr txBox="1">
            <a:spLocks noGrp="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Tree>
    <p:extLst>
      <p:ext uri="{BB962C8B-B14F-4D97-AF65-F5344CB8AC3E}">
        <p14:creationId xmlns:p14="http://schemas.microsoft.com/office/powerpoint/2010/main" val="918853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txBox="1">
            <a:spLocks noGrp="1" noChangeArrowheads="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2014INNOVAPUGLIA - PIANO INDUSTRIALE 2014</a:t>
            </a:r>
          </a:p>
        </p:txBody>
      </p:sp>
      <p:sp>
        <p:nvSpPr>
          <p:cNvPr id="70659" name="Rectangle 6"/>
          <p:cNvSpPr txBox="1">
            <a:spLocks noGrp="1" noChangeArrowheads="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
        <p:nvSpPr>
          <p:cNvPr id="70660"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48EA197B-2C30-44A6-B100-6E275388565A}" type="slidenum">
              <a:rPr lang="it-IT"/>
              <a:pPr algn="r">
                <a:spcBef>
                  <a:spcPct val="0"/>
                </a:spcBef>
              </a:pPr>
              <a:t>24</a:t>
            </a:fld>
            <a:endParaRPr lang="it-IT"/>
          </a:p>
        </p:txBody>
      </p:sp>
      <p:sp>
        <p:nvSpPr>
          <p:cNvPr id="70661"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F28808B8-AE51-4D48-8878-9D3933A6BC8B}" type="slidenum">
              <a:rPr lang="it-IT"/>
              <a:pPr algn="r">
                <a:spcBef>
                  <a:spcPct val="0"/>
                </a:spcBef>
              </a:pPr>
              <a:t>24</a:t>
            </a:fld>
            <a:endParaRPr lang="it-IT"/>
          </a:p>
        </p:txBody>
      </p:sp>
      <p:sp>
        <p:nvSpPr>
          <p:cNvPr id="70662" name="Rectangle 2"/>
          <p:cNvSpPr>
            <a:spLocks noGrp="1" noRot="1" noChangeAspect="1" noChangeArrowheads="1" noTextEdit="1"/>
          </p:cNvSpPr>
          <p:nvPr>
            <p:ph type="sldImg"/>
          </p:nvPr>
        </p:nvSpPr>
        <p:spPr>
          <a:ln/>
        </p:spPr>
      </p:sp>
      <p:sp>
        <p:nvSpPr>
          <p:cNvPr id="706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latin typeface="Arial" panose="020B0604020202020204" pitchFamily="34" charset="0"/>
              <a:ea typeface="ＭＳ Ｐゴシック" panose="020B0600070205080204" pitchFamily="34" charset="-128"/>
            </a:endParaRPr>
          </a:p>
        </p:txBody>
      </p:sp>
      <p:sp>
        <p:nvSpPr>
          <p:cNvPr id="70664" name="Segnaposto intestazione 3"/>
          <p:cNvSpPr txBox="1">
            <a:spLocks noGrp="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a:t>
            </a:r>
          </a:p>
        </p:txBody>
      </p:sp>
      <p:sp>
        <p:nvSpPr>
          <p:cNvPr id="70665" name="Segnaposto piè di pagina 4"/>
          <p:cNvSpPr txBox="1">
            <a:spLocks noGrp="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Tree>
    <p:extLst>
      <p:ext uri="{BB962C8B-B14F-4D97-AF65-F5344CB8AC3E}">
        <p14:creationId xmlns:p14="http://schemas.microsoft.com/office/powerpoint/2010/main" val="398029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txBox="1">
            <a:spLocks noGrp="1" noChangeArrowheads="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2014INNOVAPUGLIA - PIANO INDUSTRIALE 2014</a:t>
            </a:r>
          </a:p>
        </p:txBody>
      </p:sp>
      <p:sp>
        <p:nvSpPr>
          <p:cNvPr id="70659" name="Rectangle 6"/>
          <p:cNvSpPr txBox="1">
            <a:spLocks noGrp="1" noChangeArrowheads="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
        <p:nvSpPr>
          <p:cNvPr id="70660"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48EA197B-2C30-44A6-B100-6E275388565A}" type="slidenum">
              <a:rPr lang="it-IT"/>
              <a:pPr algn="r">
                <a:spcBef>
                  <a:spcPct val="0"/>
                </a:spcBef>
              </a:pPr>
              <a:t>25</a:t>
            </a:fld>
            <a:endParaRPr lang="it-IT"/>
          </a:p>
        </p:txBody>
      </p:sp>
      <p:sp>
        <p:nvSpPr>
          <p:cNvPr id="70661"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F28808B8-AE51-4D48-8878-9D3933A6BC8B}" type="slidenum">
              <a:rPr lang="it-IT"/>
              <a:pPr algn="r">
                <a:spcBef>
                  <a:spcPct val="0"/>
                </a:spcBef>
              </a:pPr>
              <a:t>25</a:t>
            </a:fld>
            <a:endParaRPr lang="it-IT"/>
          </a:p>
        </p:txBody>
      </p:sp>
      <p:sp>
        <p:nvSpPr>
          <p:cNvPr id="70662" name="Rectangle 2"/>
          <p:cNvSpPr>
            <a:spLocks noGrp="1" noRot="1" noChangeAspect="1" noChangeArrowheads="1" noTextEdit="1"/>
          </p:cNvSpPr>
          <p:nvPr>
            <p:ph type="sldImg"/>
          </p:nvPr>
        </p:nvSpPr>
        <p:spPr>
          <a:ln/>
        </p:spPr>
      </p:sp>
      <p:sp>
        <p:nvSpPr>
          <p:cNvPr id="706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latin typeface="Arial" panose="020B0604020202020204" pitchFamily="34" charset="0"/>
              <a:ea typeface="ＭＳ Ｐゴシック" panose="020B0600070205080204" pitchFamily="34" charset="-128"/>
            </a:endParaRPr>
          </a:p>
        </p:txBody>
      </p:sp>
      <p:sp>
        <p:nvSpPr>
          <p:cNvPr id="70664" name="Segnaposto intestazione 3"/>
          <p:cNvSpPr txBox="1">
            <a:spLocks noGrp="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a:t>
            </a:r>
          </a:p>
        </p:txBody>
      </p:sp>
      <p:sp>
        <p:nvSpPr>
          <p:cNvPr id="70665" name="Segnaposto piè di pagina 4"/>
          <p:cNvSpPr txBox="1">
            <a:spLocks noGrp="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Tree>
    <p:extLst>
      <p:ext uri="{BB962C8B-B14F-4D97-AF65-F5344CB8AC3E}">
        <p14:creationId xmlns:p14="http://schemas.microsoft.com/office/powerpoint/2010/main" val="3606673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txBox="1">
            <a:spLocks noGrp="1" noChangeArrowheads="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2014INNOVAPUGLIA - PIANO INDUSTRIALE 2014</a:t>
            </a:r>
          </a:p>
        </p:txBody>
      </p:sp>
      <p:sp>
        <p:nvSpPr>
          <p:cNvPr id="72707" name="Rectangle 6"/>
          <p:cNvSpPr txBox="1">
            <a:spLocks noGrp="1" noChangeArrowheads="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
        <p:nvSpPr>
          <p:cNvPr id="72708"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92CA90A6-F5A5-4397-827A-4AFEECFA73D7}" type="slidenum">
              <a:rPr lang="it-IT"/>
              <a:pPr algn="r">
                <a:spcBef>
                  <a:spcPct val="0"/>
                </a:spcBef>
              </a:pPr>
              <a:t>26</a:t>
            </a:fld>
            <a:endParaRPr lang="it-IT"/>
          </a:p>
        </p:txBody>
      </p:sp>
      <p:sp>
        <p:nvSpPr>
          <p:cNvPr id="72709"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77020490-D428-4BF4-BCF0-5F647C863348}" type="slidenum">
              <a:rPr lang="it-IT"/>
              <a:pPr algn="r">
                <a:spcBef>
                  <a:spcPct val="0"/>
                </a:spcBef>
              </a:pPr>
              <a:t>26</a:t>
            </a:fld>
            <a:endParaRPr lang="it-IT"/>
          </a:p>
        </p:txBody>
      </p:sp>
      <p:sp>
        <p:nvSpPr>
          <p:cNvPr id="72710" name="Rectangle 2"/>
          <p:cNvSpPr>
            <a:spLocks noGrp="1" noRot="1" noChangeAspect="1" noChangeArrowheads="1" noTextEdit="1"/>
          </p:cNvSpPr>
          <p:nvPr>
            <p:ph type="sldImg"/>
          </p:nvPr>
        </p:nvSpPr>
        <p:spPr>
          <a:ln/>
        </p:spPr>
      </p:sp>
      <p:sp>
        <p:nvSpPr>
          <p:cNvPr id="727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latin typeface="Arial" panose="020B0604020202020204" pitchFamily="34" charset="0"/>
              <a:ea typeface="ＭＳ Ｐゴシック" panose="020B0600070205080204" pitchFamily="34" charset="-128"/>
            </a:endParaRPr>
          </a:p>
        </p:txBody>
      </p:sp>
      <p:sp>
        <p:nvSpPr>
          <p:cNvPr id="72712" name="Segnaposto intestazione 3"/>
          <p:cNvSpPr txBox="1">
            <a:spLocks noGrp="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a:t>
            </a:r>
          </a:p>
        </p:txBody>
      </p:sp>
      <p:sp>
        <p:nvSpPr>
          <p:cNvPr id="72713" name="Segnaposto piè di pagina 4"/>
          <p:cNvSpPr txBox="1">
            <a:spLocks noGrp="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Tree>
    <p:extLst>
      <p:ext uri="{BB962C8B-B14F-4D97-AF65-F5344CB8AC3E}">
        <p14:creationId xmlns:p14="http://schemas.microsoft.com/office/powerpoint/2010/main" val="22974886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txBox="1">
            <a:spLocks noGrp="1" noChangeArrowheads="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2014INNOVAPUGLIA - PIANO INDUSTRIALE 2014</a:t>
            </a:r>
          </a:p>
        </p:txBody>
      </p:sp>
      <p:sp>
        <p:nvSpPr>
          <p:cNvPr id="74755" name="Rectangle 6"/>
          <p:cNvSpPr txBox="1">
            <a:spLocks noGrp="1" noChangeArrowheads="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
        <p:nvSpPr>
          <p:cNvPr id="74756"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FBE22235-AA11-48D1-8E2B-BB07024F8A53}" type="slidenum">
              <a:rPr lang="it-IT"/>
              <a:pPr algn="r">
                <a:spcBef>
                  <a:spcPct val="0"/>
                </a:spcBef>
              </a:pPr>
              <a:t>27</a:t>
            </a:fld>
            <a:endParaRPr lang="it-IT"/>
          </a:p>
        </p:txBody>
      </p:sp>
      <p:sp>
        <p:nvSpPr>
          <p:cNvPr id="74757"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6CB924DE-FA65-4759-AB1C-7F1E40A378A3}" type="slidenum">
              <a:rPr lang="it-IT"/>
              <a:pPr algn="r">
                <a:spcBef>
                  <a:spcPct val="0"/>
                </a:spcBef>
              </a:pPr>
              <a:t>27</a:t>
            </a:fld>
            <a:endParaRPr lang="it-IT"/>
          </a:p>
        </p:txBody>
      </p:sp>
      <p:sp>
        <p:nvSpPr>
          <p:cNvPr id="74758" name="Rectangle 2"/>
          <p:cNvSpPr>
            <a:spLocks noGrp="1" noRot="1" noChangeAspect="1" noChangeArrowheads="1" noTextEdit="1"/>
          </p:cNvSpPr>
          <p:nvPr>
            <p:ph type="sldImg"/>
          </p:nvPr>
        </p:nvSpPr>
        <p:spPr>
          <a:ln/>
        </p:spPr>
      </p:sp>
      <p:sp>
        <p:nvSpPr>
          <p:cNvPr id="747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latin typeface="Arial" panose="020B0604020202020204" pitchFamily="34" charset="0"/>
              <a:ea typeface="ＭＳ Ｐゴシック" panose="020B0600070205080204" pitchFamily="34" charset="-128"/>
            </a:endParaRPr>
          </a:p>
        </p:txBody>
      </p:sp>
      <p:sp>
        <p:nvSpPr>
          <p:cNvPr id="74760" name="Segnaposto intestazione 3"/>
          <p:cNvSpPr txBox="1">
            <a:spLocks noGrp="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a:t>
            </a:r>
          </a:p>
        </p:txBody>
      </p:sp>
      <p:sp>
        <p:nvSpPr>
          <p:cNvPr id="74761" name="Segnaposto piè di pagina 4"/>
          <p:cNvSpPr txBox="1">
            <a:spLocks noGrp="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Tree>
    <p:extLst>
      <p:ext uri="{BB962C8B-B14F-4D97-AF65-F5344CB8AC3E}">
        <p14:creationId xmlns:p14="http://schemas.microsoft.com/office/powerpoint/2010/main" val="21508953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txBox="1">
            <a:spLocks noGrp="1" noChangeArrowheads="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2014INNOVAPUGLIA - PIANO INDUSTRIALE 2014</a:t>
            </a:r>
          </a:p>
        </p:txBody>
      </p:sp>
      <p:sp>
        <p:nvSpPr>
          <p:cNvPr id="76803" name="Rectangle 6"/>
          <p:cNvSpPr txBox="1">
            <a:spLocks noGrp="1" noChangeArrowheads="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
        <p:nvSpPr>
          <p:cNvPr id="76804"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3226CE0C-F30B-4C9E-ABA6-91709DD72F67}" type="slidenum">
              <a:rPr lang="it-IT"/>
              <a:pPr algn="r">
                <a:spcBef>
                  <a:spcPct val="0"/>
                </a:spcBef>
              </a:pPr>
              <a:t>28</a:t>
            </a:fld>
            <a:endParaRPr lang="it-IT"/>
          </a:p>
        </p:txBody>
      </p:sp>
      <p:sp>
        <p:nvSpPr>
          <p:cNvPr id="76805"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457F8819-A3DD-4B46-8AD0-276C19987D78}" type="slidenum">
              <a:rPr lang="it-IT"/>
              <a:pPr algn="r">
                <a:spcBef>
                  <a:spcPct val="0"/>
                </a:spcBef>
              </a:pPr>
              <a:t>28</a:t>
            </a:fld>
            <a:endParaRPr lang="it-IT"/>
          </a:p>
        </p:txBody>
      </p:sp>
      <p:sp>
        <p:nvSpPr>
          <p:cNvPr id="76806" name="Rectangle 2"/>
          <p:cNvSpPr>
            <a:spLocks noGrp="1" noRot="1" noChangeAspect="1" noChangeArrowheads="1" noTextEdit="1"/>
          </p:cNvSpPr>
          <p:nvPr>
            <p:ph type="sldImg"/>
          </p:nvPr>
        </p:nvSpPr>
        <p:spPr>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latin typeface="Arial" panose="020B0604020202020204" pitchFamily="34" charset="0"/>
              <a:ea typeface="ＭＳ Ｐゴシック" panose="020B0600070205080204" pitchFamily="34" charset="-128"/>
            </a:endParaRPr>
          </a:p>
        </p:txBody>
      </p:sp>
      <p:sp>
        <p:nvSpPr>
          <p:cNvPr id="76808" name="Segnaposto intestazione 3"/>
          <p:cNvSpPr txBox="1">
            <a:spLocks noGrp="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a:t>
            </a:r>
          </a:p>
        </p:txBody>
      </p:sp>
      <p:sp>
        <p:nvSpPr>
          <p:cNvPr id="76809" name="Segnaposto piè di pagina 4"/>
          <p:cNvSpPr txBox="1">
            <a:spLocks noGrp="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Tree>
    <p:extLst>
      <p:ext uri="{BB962C8B-B14F-4D97-AF65-F5344CB8AC3E}">
        <p14:creationId xmlns:p14="http://schemas.microsoft.com/office/powerpoint/2010/main" val="6738953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txBox="1">
            <a:spLocks noGrp="1" noChangeArrowheads="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2014INNOVAPUGLIA - PIANO INDUSTRIALE 2014</a:t>
            </a:r>
          </a:p>
        </p:txBody>
      </p:sp>
      <p:sp>
        <p:nvSpPr>
          <p:cNvPr id="78851" name="Rectangle 6"/>
          <p:cNvSpPr txBox="1">
            <a:spLocks noGrp="1" noChangeArrowheads="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
        <p:nvSpPr>
          <p:cNvPr id="78852"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AD2DB868-8C2F-462C-A2A8-33B21DE9BC07}" type="slidenum">
              <a:rPr lang="it-IT"/>
              <a:pPr algn="r">
                <a:spcBef>
                  <a:spcPct val="0"/>
                </a:spcBef>
              </a:pPr>
              <a:t>29</a:t>
            </a:fld>
            <a:endParaRPr lang="it-IT"/>
          </a:p>
        </p:txBody>
      </p:sp>
      <p:sp>
        <p:nvSpPr>
          <p:cNvPr id="78853"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E5F1EE73-D680-4E43-BCE1-4084962307EF}" type="slidenum">
              <a:rPr lang="it-IT"/>
              <a:pPr algn="r">
                <a:spcBef>
                  <a:spcPct val="0"/>
                </a:spcBef>
              </a:pPr>
              <a:t>29</a:t>
            </a:fld>
            <a:endParaRPr lang="it-IT"/>
          </a:p>
        </p:txBody>
      </p:sp>
      <p:sp>
        <p:nvSpPr>
          <p:cNvPr id="78854" name="Rectangle 2"/>
          <p:cNvSpPr>
            <a:spLocks noGrp="1" noRot="1" noChangeAspect="1" noChangeArrowheads="1" noTextEdit="1"/>
          </p:cNvSpPr>
          <p:nvPr>
            <p:ph type="sldImg"/>
          </p:nvPr>
        </p:nvSpPr>
        <p:spPr>
          <a:ln/>
        </p:spPr>
      </p:sp>
      <p:sp>
        <p:nvSpPr>
          <p:cNvPr id="788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latin typeface="Arial" panose="020B0604020202020204" pitchFamily="34" charset="0"/>
              <a:ea typeface="ＭＳ Ｐゴシック" panose="020B0600070205080204" pitchFamily="34" charset="-128"/>
            </a:endParaRPr>
          </a:p>
        </p:txBody>
      </p:sp>
      <p:sp>
        <p:nvSpPr>
          <p:cNvPr id="78856" name="Segnaposto intestazione 3"/>
          <p:cNvSpPr txBox="1">
            <a:spLocks noGrp="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a:t>
            </a:r>
          </a:p>
        </p:txBody>
      </p:sp>
      <p:sp>
        <p:nvSpPr>
          <p:cNvPr id="78857" name="Segnaposto piè di pagina 4"/>
          <p:cNvSpPr txBox="1">
            <a:spLocks noGrp="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Tree>
    <p:extLst>
      <p:ext uri="{BB962C8B-B14F-4D97-AF65-F5344CB8AC3E}">
        <p14:creationId xmlns:p14="http://schemas.microsoft.com/office/powerpoint/2010/main" val="2012358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txBox="1">
            <a:spLocks noGrp="1" noChangeArrowheads="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2014INNOVAPUGLIA - PIANO INDUSTRIALE 2014</a:t>
            </a:r>
          </a:p>
        </p:txBody>
      </p:sp>
      <p:sp>
        <p:nvSpPr>
          <p:cNvPr id="31747" name="Rectangle 6"/>
          <p:cNvSpPr txBox="1">
            <a:spLocks noGrp="1" noChangeArrowheads="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
        <p:nvSpPr>
          <p:cNvPr id="31748"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A37AA2C0-9421-4270-B755-D6D44CEE3B49}" type="slidenum">
              <a:rPr lang="it-IT"/>
              <a:pPr algn="r">
                <a:spcBef>
                  <a:spcPct val="0"/>
                </a:spcBef>
              </a:pPr>
              <a:t>3</a:t>
            </a:fld>
            <a:endParaRPr lang="it-IT"/>
          </a:p>
        </p:txBody>
      </p:sp>
      <p:sp>
        <p:nvSpPr>
          <p:cNvPr id="31749"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C6B1DF1E-190F-4B96-A3AD-2325658D2EE0}" type="slidenum">
              <a:rPr lang="it-IT"/>
              <a:pPr algn="r">
                <a:spcBef>
                  <a:spcPct val="0"/>
                </a:spcBef>
              </a:pPr>
              <a:t>3</a:t>
            </a:fld>
            <a:endParaRPr lang="it-IT"/>
          </a:p>
        </p:txBody>
      </p:sp>
      <p:sp>
        <p:nvSpPr>
          <p:cNvPr id="31750" name="Rectangle 2"/>
          <p:cNvSpPr>
            <a:spLocks noGrp="1" noRot="1" noChangeAspect="1" noChangeArrowheads="1" noTextEdit="1"/>
          </p:cNvSpPr>
          <p:nvPr>
            <p:ph type="sldImg"/>
          </p:nvPr>
        </p:nvSpPr>
        <p:spPr>
          <a:ln/>
        </p:spPr>
      </p:sp>
      <p:sp>
        <p:nvSpPr>
          <p:cNvPr id="317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latin typeface="Arial" panose="020B0604020202020204" pitchFamily="34" charset="0"/>
              <a:ea typeface="ＭＳ Ｐゴシック" panose="020B0600070205080204" pitchFamily="34" charset="-128"/>
            </a:endParaRPr>
          </a:p>
        </p:txBody>
      </p:sp>
      <p:sp>
        <p:nvSpPr>
          <p:cNvPr id="31752" name="Segnaposto intestazione 3"/>
          <p:cNvSpPr txBox="1">
            <a:spLocks noGrp="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a:t>
            </a:r>
          </a:p>
        </p:txBody>
      </p:sp>
      <p:sp>
        <p:nvSpPr>
          <p:cNvPr id="31753" name="Segnaposto piè di pagina 4"/>
          <p:cNvSpPr txBox="1">
            <a:spLocks noGrp="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Tree>
    <p:extLst>
      <p:ext uri="{BB962C8B-B14F-4D97-AF65-F5344CB8AC3E}">
        <p14:creationId xmlns:p14="http://schemas.microsoft.com/office/powerpoint/2010/main" val="2777255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91">
              <a:spcBef>
                <a:spcPct val="30000"/>
              </a:spcBef>
              <a:defRPr sz="1200">
                <a:solidFill>
                  <a:schemeClr val="tx1"/>
                </a:solidFill>
                <a:latin typeface="Arial" panose="020B0604020202020204" pitchFamily="34" charset="0"/>
                <a:ea typeface="ＭＳ Ｐゴシック" panose="020B0600070205080204" pitchFamily="34" charset="-128"/>
              </a:defRPr>
            </a:lvl1pPr>
            <a:lvl2pPr marL="39985756" indent="-39503799" defTabSz="990691">
              <a:spcBef>
                <a:spcPct val="30000"/>
              </a:spcBef>
              <a:defRPr sz="1200">
                <a:solidFill>
                  <a:schemeClr val="tx1"/>
                </a:solidFill>
                <a:latin typeface="Arial" panose="020B0604020202020204" pitchFamily="34" charset="0"/>
                <a:ea typeface="ＭＳ Ｐゴシック" panose="020B0600070205080204" pitchFamily="34" charset="-128"/>
              </a:defRPr>
            </a:lvl2pPr>
            <a:lvl3pPr marL="1204894" indent="-240979" defTabSz="990691">
              <a:spcBef>
                <a:spcPct val="30000"/>
              </a:spcBef>
              <a:defRPr sz="1200">
                <a:solidFill>
                  <a:schemeClr val="tx1"/>
                </a:solidFill>
                <a:latin typeface="Arial" panose="020B0604020202020204" pitchFamily="34" charset="0"/>
                <a:ea typeface="ＭＳ Ｐゴシック" panose="020B0600070205080204" pitchFamily="34" charset="-128"/>
              </a:defRPr>
            </a:lvl3pPr>
            <a:lvl4pPr marL="1686852" indent="-240979" defTabSz="990691">
              <a:spcBef>
                <a:spcPct val="30000"/>
              </a:spcBef>
              <a:defRPr sz="1200">
                <a:solidFill>
                  <a:schemeClr val="tx1"/>
                </a:solidFill>
                <a:latin typeface="Arial" panose="020B0604020202020204" pitchFamily="34" charset="0"/>
                <a:ea typeface="ＭＳ Ｐゴシック" panose="020B0600070205080204" pitchFamily="34" charset="-128"/>
              </a:defRPr>
            </a:lvl4pPr>
            <a:lvl5pPr marL="2168809" indent="-240979" defTabSz="990691">
              <a:spcBef>
                <a:spcPct val="30000"/>
              </a:spcBef>
              <a:defRPr sz="1200">
                <a:solidFill>
                  <a:schemeClr val="tx1"/>
                </a:solidFill>
                <a:latin typeface="Arial" panose="020B0604020202020204" pitchFamily="34" charset="0"/>
                <a:ea typeface="ＭＳ Ｐゴシック" panose="020B0600070205080204" pitchFamily="34" charset="-128"/>
              </a:defRPr>
            </a:lvl5pPr>
            <a:lvl6pPr marL="2650767" indent="-240979" defTabSz="99069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132726" indent="-240979" defTabSz="99069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614683" indent="-240979" defTabSz="99069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4096641" indent="-240979" defTabSz="99069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smtClean="0"/>
              <a:t>INNOVAPUGLIA - PIANO INDUSTRIALE 2014INNOVAPUGLIA - PIANO INDUSTRIALE 2014</a:t>
            </a:r>
          </a:p>
        </p:txBody>
      </p:sp>
      <p:sp>
        <p:nvSpPr>
          <p:cNvPr id="2969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91">
              <a:spcBef>
                <a:spcPct val="30000"/>
              </a:spcBef>
              <a:defRPr sz="1200">
                <a:solidFill>
                  <a:schemeClr val="tx1"/>
                </a:solidFill>
                <a:latin typeface="Arial" panose="020B0604020202020204" pitchFamily="34" charset="0"/>
                <a:ea typeface="ＭＳ Ｐゴシック" panose="020B0600070205080204" pitchFamily="34" charset="-128"/>
              </a:defRPr>
            </a:lvl1pPr>
            <a:lvl2pPr marL="39985756" indent="-39503799" defTabSz="990691">
              <a:spcBef>
                <a:spcPct val="30000"/>
              </a:spcBef>
              <a:defRPr sz="1200">
                <a:solidFill>
                  <a:schemeClr val="tx1"/>
                </a:solidFill>
                <a:latin typeface="Arial" panose="020B0604020202020204" pitchFamily="34" charset="0"/>
                <a:ea typeface="ＭＳ Ｐゴシック" panose="020B0600070205080204" pitchFamily="34" charset="-128"/>
              </a:defRPr>
            </a:lvl2pPr>
            <a:lvl3pPr marL="1204894" indent="-240979" defTabSz="990691">
              <a:spcBef>
                <a:spcPct val="30000"/>
              </a:spcBef>
              <a:defRPr sz="1200">
                <a:solidFill>
                  <a:schemeClr val="tx1"/>
                </a:solidFill>
                <a:latin typeface="Arial" panose="020B0604020202020204" pitchFamily="34" charset="0"/>
                <a:ea typeface="ＭＳ Ｐゴシック" panose="020B0600070205080204" pitchFamily="34" charset="-128"/>
              </a:defRPr>
            </a:lvl3pPr>
            <a:lvl4pPr marL="1686852" indent="-240979" defTabSz="990691">
              <a:spcBef>
                <a:spcPct val="30000"/>
              </a:spcBef>
              <a:defRPr sz="1200">
                <a:solidFill>
                  <a:schemeClr val="tx1"/>
                </a:solidFill>
                <a:latin typeface="Arial" panose="020B0604020202020204" pitchFamily="34" charset="0"/>
                <a:ea typeface="ＭＳ Ｐゴシック" panose="020B0600070205080204" pitchFamily="34" charset="-128"/>
              </a:defRPr>
            </a:lvl4pPr>
            <a:lvl5pPr marL="2168809" indent="-240979" defTabSz="990691">
              <a:spcBef>
                <a:spcPct val="30000"/>
              </a:spcBef>
              <a:defRPr sz="1200">
                <a:solidFill>
                  <a:schemeClr val="tx1"/>
                </a:solidFill>
                <a:latin typeface="Arial" panose="020B0604020202020204" pitchFamily="34" charset="0"/>
                <a:ea typeface="ＭＳ Ｐゴシック" panose="020B0600070205080204" pitchFamily="34" charset="-128"/>
              </a:defRPr>
            </a:lvl5pPr>
            <a:lvl6pPr marL="2650767" indent="-240979" defTabSz="99069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132726" indent="-240979" defTabSz="99069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614683" indent="-240979" defTabSz="99069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4096641" indent="-240979" defTabSz="99069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smtClean="0"/>
              <a:t>Valenzano, 13 gennaio 2014</a:t>
            </a:r>
          </a:p>
        </p:txBody>
      </p:sp>
      <p:sp>
        <p:nvSpPr>
          <p:cNvPr id="2970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91">
              <a:spcBef>
                <a:spcPct val="30000"/>
              </a:spcBef>
              <a:defRPr sz="1200">
                <a:solidFill>
                  <a:schemeClr val="tx1"/>
                </a:solidFill>
                <a:latin typeface="Arial" panose="020B0604020202020204" pitchFamily="34" charset="0"/>
                <a:ea typeface="ＭＳ Ｐゴシック" panose="020B0600070205080204" pitchFamily="34" charset="-128"/>
              </a:defRPr>
            </a:lvl1pPr>
            <a:lvl2pPr marL="39985756" indent="-39503799" defTabSz="990691">
              <a:spcBef>
                <a:spcPct val="30000"/>
              </a:spcBef>
              <a:defRPr sz="1200">
                <a:solidFill>
                  <a:schemeClr val="tx1"/>
                </a:solidFill>
                <a:latin typeface="Arial" panose="020B0604020202020204" pitchFamily="34" charset="0"/>
                <a:ea typeface="ＭＳ Ｐゴシック" panose="020B0600070205080204" pitchFamily="34" charset="-128"/>
              </a:defRPr>
            </a:lvl2pPr>
            <a:lvl3pPr marL="1204894" indent="-240979" defTabSz="990691">
              <a:spcBef>
                <a:spcPct val="30000"/>
              </a:spcBef>
              <a:defRPr sz="1200">
                <a:solidFill>
                  <a:schemeClr val="tx1"/>
                </a:solidFill>
                <a:latin typeface="Arial" panose="020B0604020202020204" pitchFamily="34" charset="0"/>
                <a:ea typeface="ＭＳ Ｐゴシック" panose="020B0600070205080204" pitchFamily="34" charset="-128"/>
              </a:defRPr>
            </a:lvl3pPr>
            <a:lvl4pPr marL="1686852" indent="-240979" defTabSz="990691">
              <a:spcBef>
                <a:spcPct val="30000"/>
              </a:spcBef>
              <a:defRPr sz="1200">
                <a:solidFill>
                  <a:schemeClr val="tx1"/>
                </a:solidFill>
                <a:latin typeface="Arial" panose="020B0604020202020204" pitchFamily="34" charset="0"/>
                <a:ea typeface="ＭＳ Ｐゴシック" panose="020B0600070205080204" pitchFamily="34" charset="-128"/>
              </a:defRPr>
            </a:lvl4pPr>
            <a:lvl5pPr marL="2168809" indent="-240979" defTabSz="990691">
              <a:spcBef>
                <a:spcPct val="30000"/>
              </a:spcBef>
              <a:defRPr sz="1200">
                <a:solidFill>
                  <a:schemeClr val="tx1"/>
                </a:solidFill>
                <a:latin typeface="Arial" panose="020B0604020202020204" pitchFamily="34" charset="0"/>
                <a:ea typeface="ＭＳ Ｐゴシック" panose="020B0600070205080204" pitchFamily="34" charset="-128"/>
              </a:defRPr>
            </a:lvl5pPr>
            <a:lvl6pPr marL="2650767" indent="-240979" defTabSz="99069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132726" indent="-240979" defTabSz="99069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614683" indent="-240979" defTabSz="99069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4096641" indent="-240979" defTabSz="99069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C59D129-0292-4ADF-B3A4-B9677E5ADEDE}" type="slidenum">
              <a:rPr lang="it-IT" smtClean="0"/>
              <a:pPr>
                <a:spcBef>
                  <a:spcPct val="0"/>
                </a:spcBef>
              </a:pPr>
              <a:t>30</a:t>
            </a:fld>
            <a:endParaRPr lang="it-IT" smtClean="0"/>
          </a:p>
        </p:txBody>
      </p:sp>
      <p:sp>
        <p:nvSpPr>
          <p:cNvPr id="29701"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34DEB067-AB46-424A-B46E-1020362E58C4}" type="slidenum">
              <a:rPr lang="it-IT"/>
              <a:pPr algn="r">
                <a:spcBef>
                  <a:spcPct val="0"/>
                </a:spcBef>
              </a:pPr>
              <a:t>30</a:t>
            </a:fld>
            <a:endParaRPr lang="it-IT"/>
          </a:p>
        </p:txBody>
      </p:sp>
      <p:sp>
        <p:nvSpPr>
          <p:cNvPr id="29702"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CFD9054C-4749-44A6-8932-6BF0D8966215}" type="slidenum">
              <a:rPr lang="it-IT"/>
              <a:pPr algn="r">
                <a:spcBef>
                  <a:spcPct val="0"/>
                </a:spcBef>
              </a:pPr>
              <a:t>30</a:t>
            </a:fld>
            <a:endParaRPr lang="it-IT"/>
          </a:p>
        </p:txBody>
      </p:sp>
      <p:sp>
        <p:nvSpPr>
          <p:cNvPr id="29703" name="Rectangle 2"/>
          <p:cNvSpPr>
            <a:spLocks noGrp="1" noRot="1" noChangeAspect="1" noChangeArrowheads="1" noTextEdit="1"/>
          </p:cNvSpPr>
          <p:nvPr>
            <p:ph type="sldImg"/>
          </p:nvPr>
        </p:nvSpPr>
        <p:spPr>
          <a:ln/>
        </p:spPr>
      </p:sp>
      <p:sp>
        <p:nvSpPr>
          <p:cNvPr id="297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latin typeface="Arial" panose="020B0604020202020204" pitchFamily="34" charset="0"/>
              <a:ea typeface="ＭＳ Ｐゴシック" panose="020B0600070205080204" pitchFamily="34" charset="-128"/>
            </a:endParaRPr>
          </a:p>
        </p:txBody>
      </p:sp>
      <p:sp>
        <p:nvSpPr>
          <p:cNvPr id="29705" name="Segnaposto intestazione 4"/>
          <p:cNvSpPr txBox="1">
            <a:spLocks noGrp="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a:t>
            </a:r>
          </a:p>
        </p:txBody>
      </p:sp>
      <p:sp>
        <p:nvSpPr>
          <p:cNvPr id="29706" name="Segnaposto piè di pagina 5"/>
          <p:cNvSpPr txBox="1">
            <a:spLocks noGrp="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Tree>
    <p:extLst>
      <p:ext uri="{BB962C8B-B14F-4D97-AF65-F5344CB8AC3E}">
        <p14:creationId xmlns:p14="http://schemas.microsoft.com/office/powerpoint/2010/main" val="14544035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91">
              <a:spcBef>
                <a:spcPct val="30000"/>
              </a:spcBef>
              <a:defRPr sz="1200">
                <a:solidFill>
                  <a:schemeClr val="tx1"/>
                </a:solidFill>
                <a:latin typeface="Arial" panose="020B0604020202020204" pitchFamily="34" charset="0"/>
                <a:ea typeface="ＭＳ Ｐゴシック" panose="020B0600070205080204" pitchFamily="34" charset="-128"/>
              </a:defRPr>
            </a:lvl1pPr>
            <a:lvl2pPr marL="39985756" indent="-39503799" defTabSz="990691">
              <a:spcBef>
                <a:spcPct val="30000"/>
              </a:spcBef>
              <a:defRPr sz="1200">
                <a:solidFill>
                  <a:schemeClr val="tx1"/>
                </a:solidFill>
                <a:latin typeface="Arial" panose="020B0604020202020204" pitchFamily="34" charset="0"/>
                <a:ea typeface="ＭＳ Ｐゴシック" panose="020B0600070205080204" pitchFamily="34" charset="-128"/>
              </a:defRPr>
            </a:lvl2pPr>
            <a:lvl3pPr marL="1204894" indent="-240979" defTabSz="990691">
              <a:spcBef>
                <a:spcPct val="30000"/>
              </a:spcBef>
              <a:defRPr sz="1200">
                <a:solidFill>
                  <a:schemeClr val="tx1"/>
                </a:solidFill>
                <a:latin typeface="Arial" panose="020B0604020202020204" pitchFamily="34" charset="0"/>
                <a:ea typeface="ＭＳ Ｐゴシック" panose="020B0600070205080204" pitchFamily="34" charset="-128"/>
              </a:defRPr>
            </a:lvl3pPr>
            <a:lvl4pPr marL="1686852" indent="-240979" defTabSz="990691">
              <a:spcBef>
                <a:spcPct val="30000"/>
              </a:spcBef>
              <a:defRPr sz="1200">
                <a:solidFill>
                  <a:schemeClr val="tx1"/>
                </a:solidFill>
                <a:latin typeface="Arial" panose="020B0604020202020204" pitchFamily="34" charset="0"/>
                <a:ea typeface="ＭＳ Ｐゴシック" panose="020B0600070205080204" pitchFamily="34" charset="-128"/>
              </a:defRPr>
            </a:lvl4pPr>
            <a:lvl5pPr marL="2168809" indent="-240979" defTabSz="990691">
              <a:spcBef>
                <a:spcPct val="30000"/>
              </a:spcBef>
              <a:defRPr sz="1200">
                <a:solidFill>
                  <a:schemeClr val="tx1"/>
                </a:solidFill>
                <a:latin typeface="Arial" panose="020B0604020202020204" pitchFamily="34" charset="0"/>
                <a:ea typeface="ＭＳ Ｐゴシック" panose="020B0600070205080204" pitchFamily="34" charset="-128"/>
              </a:defRPr>
            </a:lvl5pPr>
            <a:lvl6pPr marL="2650767" indent="-240979" defTabSz="99069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132726" indent="-240979" defTabSz="99069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614683" indent="-240979" defTabSz="99069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4096641" indent="-240979" defTabSz="990691"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0457419-E993-41B3-AD2C-9B3FE5DF5F8E}" type="slidenum">
              <a:rPr lang="it-IT" smtClean="0"/>
              <a:pPr>
                <a:spcBef>
                  <a:spcPct val="0"/>
                </a:spcBef>
              </a:pPr>
              <a:t>31</a:t>
            </a:fld>
            <a:endParaRPr lang="it-IT" smtClean="0"/>
          </a:p>
        </p:txBody>
      </p:sp>
      <p:sp>
        <p:nvSpPr>
          <p:cNvPr id="80899" name="Rectangle 2"/>
          <p:cNvSpPr>
            <a:spLocks noGrp="1" noRot="1" noChangeAspect="1" noChangeArrowheads="1" noTextEdit="1"/>
          </p:cNvSpPr>
          <p:nvPr>
            <p:ph type="sldImg"/>
          </p:nvPr>
        </p:nvSpPr>
        <p:spPr>
          <a:xfrm>
            <a:off x="993775" y="768350"/>
            <a:ext cx="5114925" cy="3836988"/>
          </a:xfrm>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35244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txBox="1">
            <a:spLocks noGrp="1" noChangeArrowheads="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2014INNOVAPUGLIA - PIANO INDUSTRIALE 2014</a:t>
            </a:r>
          </a:p>
        </p:txBody>
      </p:sp>
      <p:sp>
        <p:nvSpPr>
          <p:cNvPr id="33795" name="Rectangle 6"/>
          <p:cNvSpPr txBox="1">
            <a:spLocks noGrp="1" noChangeArrowheads="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
        <p:nvSpPr>
          <p:cNvPr id="33796"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F385D0FA-A8A0-4ABF-92BA-6B08946C3BEA}" type="slidenum">
              <a:rPr lang="it-IT"/>
              <a:pPr algn="r">
                <a:spcBef>
                  <a:spcPct val="0"/>
                </a:spcBef>
              </a:pPr>
              <a:t>4</a:t>
            </a:fld>
            <a:endParaRPr lang="it-IT"/>
          </a:p>
        </p:txBody>
      </p:sp>
      <p:sp>
        <p:nvSpPr>
          <p:cNvPr id="33797"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2820FF3F-B3CF-4038-A178-5194E2D4851F}" type="slidenum">
              <a:rPr lang="it-IT"/>
              <a:pPr algn="r">
                <a:spcBef>
                  <a:spcPct val="0"/>
                </a:spcBef>
              </a:pPr>
              <a:t>4</a:t>
            </a:fld>
            <a:endParaRPr lang="it-IT"/>
          </a:p>
        </p:txBody>
      </p:sp>
      <p:sp>
        <p:nvSpPr>
          <p:cNvPr id="33798" name="Rectangle 2"/>
          <p:cNvSpPr>
            <a:spLocks noGrp="1" noRot="1" noChangeAspect="1" noChangeArrowheads="1" noTextEdit="1"/>
          </p:cNvSpPr>
          <p:nvPr>
            <p:ph type="sldImg"/>
          </p:nvPr>
        </p:nvSpPr>
        <p:spPr>
          <a:ln/>
        </p:spPr>
      </p:sp>
      <p:sp>
        <p:nvSpPr>
          <p:cNvPr id="337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latin typeface="Arial" panose="020B0604020202020204" pitchFamily="34" charset="0"/>
              <a:ea typeface="ＭＳ Ｐゴシック" panose="020B0600070205080204" pitchFamily="34" charset="-128"/>
            </a:endParaRPr>
          </a:p>
        </p:txBody>
      </p:sp>
      <p:sp>
        <p:nvSpPr>
          <p:cNvPr id="33800" name="Segnaposto intestazione 3"/>
          <p:cNvSpPr txBox="1">
            <a:spLocks noGrp="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a:t>
            </a:r>
          </a:p>
        </p:txBody>
      </p:sp>
      <p:sp>
        <p:nvSpPr>
          <p:cNvPr id="33801" name="Segnaposto piè di pagina 4"/>
          <p:cNvSpPr txBox="1">
            <a:spLocks noGrp="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Tree>
    <p:extLst>
      <p:ext uri="{BB962C8B-B14F-4D97-AF65-F5344CB8AC3E}">
        <p14:creationId xmlns:p14="http://schemas.microsoft.com/office/powerpoint/2010/main" val="1856409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txBox="1">
            <a:spLocks noGrp="1" noChangeArrowheads="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2014INNOVAPUGLIA - PIANO INDUSTRIALE 2014</a:t>
            </a:r>
          </a:p>
        </p:txBody>
      </p:sp>
      <p:sp>
        <p:nvSpPr>
          <p:cNvPr id="35843" name="Rectangle 6"/>
          <p:cNvSpPr txBox="1">
            <a:spLocks noGrp="1" noChangeArrowheads="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
        <p:nvSpPr>
          <p:cNvPr id="35844"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DFCE2277-3FFA-43C0-A72C-7A233EA8676A}" type="slidenum">
              <a:rPr lang="it-IT"/>
              <a:pPr algn="r">
                <a:spcBef>
                  <a:spcPct val="0"/>
                </a:spcBef>
              </a:pPr>
              <a:t>5</a:t>
            </a:fld>
            <a:endParaRPr lang="it-IT"/>
          </a:p>
        </p:txBody>
      </p:sp>
      <p:sp>
        <p:nvSpPr>
          <p:cNvPr id="35845"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5EEA7596-C21C-4D8A-BA25-85F0C9895FA2}" type="slidenum">
              <a:rPr lang="it-IT"/>
              <a:pPr algn="r">
                <a:spcBef>
                  <a:spcPct val="0"/>
                </a:spcBef>
              </a:pPr>
              <a:t>5</a:t>
            </a:fld>
            <a:endParaRPr lang="it-IT"/>
          </a:p>
        </p:txBody>
      </p:sp>
      <p:sp>
        <p:nvSpPr>
          <p:cNvPr id="35846" name="Rectangle 2"/>
          <p:cNvSpPr>
            <a:spLocks noGrp="1" noRot="1" noChangeAspect="1" noChangeArrowheads="1" noTextEdit="1"/>
          </p:cNvSpPr>
          <p:nvPr>
            <p:ph type="sldImg"/>
          </p:nvPr>
        </p:nvSpPr>
        <p:spPr>
          <a:ln/>
        </p:spPr>
      </p:sp>
      <p:sp>
        <p:nvSpPr>
          <p:cNvPr id="358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latin typeface="Arial" panose="020B0604020202020204" pitchFamily="34" charset="0"/>
              <a:ea typeface="ＭＳ Ｐゴシック" panose="020B0600070205080204" pitchFamily="34" charset="-128"/>
            </a:endParaRPr>
          </a:p>
        </p:txBody>
      </p:sp>
      <p:sp>
        <p:nvSpPr>
          <p:cNvPr id="35848" name="Segnaposto intestazione 3"/>
          <p:cNvSpPr txBox="1">
            <a:spLocks noGrp="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a:t>
            </a:r>
          </a:p>
        </p:txBody>
      </p:sp>
      <p:sp>
        <p:nvSpPr>
          <p:cNvPr id="35849" name="Segnaposto piè di pagina 4"/>
          <p:cNvSpPr txBox="1">
            <a:spLocks noGrp="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Tree>
    <p:extLst>
      <p:ext uri="{BB962C8B-B14F-4D97-AF65-F5344CB8AC3E}">
        <p14:creationId xmlns:p14="http://schemas.microsoft.com/office/powerpoint/2010/main" val="2863274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18908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txBox="1">
            <a:spLocks noGrp="1" noChangeArrowheads="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2014INNOVAPUGLIA - PIANO INDUSTRIALE 2014</a:t>
            </a:r>
          </a:p>
        </p:txBody>
      </p:sp>
      <p:sp>
        <p:nvSpPr>
          <p:cNvPr id="39939" name="Rectangle 6"/>
          <p:cNvSpPr txBox="1">
            <a:spLocks noGrp="1" noChangeArrowheads="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
        <p:nvSpPr>
          <p:cNvPr id="39940"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E97DC2C4-B8FD-4B8D-8A5E-2B7E157CAFE5}" type="slidenum">
              <a:rPr lang="it-IT"/>
              <a:pPr algn="r">
                <a:spcBef>
                  <a:spcPct val="0"/>
                </a:spcBef>
              </a:pPr>
              <a:t>7</a:t>
            </a:fld>
            <a:endParaRPr lang="it-IT"/>
          </a:p>
        </p:txBody>
      </p:sp>
      <p:sp>
        <p:nvSpPr>
          <p:cNvPr id="39941"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A7CE7B30-727D-42E5-8DC3-BB92DE2D60AD}" type="slidenum">
              <a:rPr lang="it-IT"/>
              <a:pPr algn="r">
                <a:spcBef>
                  <a:spcPct val="0"/>
                </a:spcBef>
              </a:pPr>
              <a:t>7</a:t>
            </a:fld>
            <a:endParaRPr lang="it-IT"/>
          </a:p>
        </p:txBody>
      </p:sp>
      <p:sp>
        <p:nvSpPr>
          <p:cNvPr id="39942" name="Rectangle 2"/>
          <p:cNvSpPr>
            <a:spLocks noGrp="1" noRot="1" noChangeAspect="1" noChangeArrowheads="1" noTextEdit="1"/>
          </p:cNvSpPr>
          <p:nvPr>
            <p:ph type="sldImg"/>
          </p:nvPr>
        </p:nvSpPr>
        <p:spPr>
          <a:ln/>
        </p:spPr>
      </p:sp>
      <p:sp>
        <p:nvSpPr>
          <p:cNvPr id="399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latin typeface="Arial" panose="020B0604020202020204" pitchFamily="34" charset="0"/>
              <a:ea typeface="ＭＳ Ｐゴシック" panose="020B0600070205080204" pitchFamily="34" charset="-128"/>
            </a:endParaRPr>
          </a:p>
        </p:txBody>
      </p:sp>
      <p:sp>
        <p:nvSpPr>
          <p:cNvPr id="39944" name="Segnaposto intestazione 3"/>
          <p:cNvSpPr txBox="1">
            <a:spLocks noGrp="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a:t>
            </a:r>
          </a:p>
        </p:txBody>
      </p:sp>
      <p:sp>
        <p:nvSpPr>
          <p:cNvPr id="39945" name="Segnaposto piè di pagina 4"/>
          <p:cNvSpPr txBox="1">
            <a:spLocks noGrp="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Tree>
    <p:extLst>
      <p:ext uri="{BB962C8B-B14F-4D97-AF65-F5344CB8AC3E}">
        <p14:creationId xmlns:p14="http://schemas.microsoft.com/office/powerpoint/2010/main" val="714917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txBox="1">
            <a:spLocks noGrp="1" noChangeArrowheads="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2014INNOVAPUGLIA - PIANO INDUSTRIALE 2014</a:t>
            </a:r>
          </a:p>
        </p:txBody>
      </p:sp>
      <p:sp>
        <p:nvSpPr>
          <p:cNvPr id="41987" name="Rectangle 6"/>
          <p:cNvSpPr txBox="1">
            <a:spLocks noGrp="1" noChangeArrowheads="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
        <p:nvSpPr>
          <p:cNvPr id="41988"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F26F5F10-971F-4F5C-A9B7-8410122B1B5D}" type="slidenum">
              <a:rPr lang="it-IT"/>
              <a:pPr algn="r">
                <a:spcBef>
                  <a:spcPct val="0"/>
                </a:spcBef>
              </a:pPr>
              <a:t>8</a:t>
            </a:fld>
            <a:endParaRPr lang="it-IT"/>
          </a:p>
        </p:txBody>
      </p:sp>
      <p:sp>
        <p:nvSpPr>
          <p:cNvPr id="41989" name="Rectangle 7"/>
          <p:cNvSpPr txBox="1">
            <a:spLocks noGrp="1" noChangeArrowheads="1"/>
          </p:cNvSpPr>
          <p:nvPr/>
        </p:nvSpPr>
        <p:spPr bwMode="auto">
          <a:xfrm>
            <a:off x="4023777" y="9721055"/>
            <a:ext cx="307700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1BFB0796-76E2-4422-A344-F2B8B436264D}" type="slidenum">
              <a:rPr lang="it-IT"/>
              <a:pPr algn="r">
                <a:spcBef>
                  <a:spcPct val="0"/>
                </a:spcBef>
              </a:pPr>
              <a:t>8</a:t>
            </a:fld>
            <a:endParaRPr lang="it-IT"/>
          </a:p>
        </p:txBody>
      </p:sp>
      <p:sp>
        <p:nvSpPr>
          <p:cNvPr id="41990" name="Rectangle 2"/>
          <p:cNvSpPr>
            <a:spLocks noGrp="1" noRot="1" noChangeAspect="1" noChangeArrowheads="1" noTextEdit="1"/>
          </p:cNvSpPr>
          <p:nvPr>
            <p:ph type="sldImg"/>
          </p:nvPr>
        </p:nvSpPr>
        <p:spPr>
          <a:ln/>
        </p:spPr>
      </p:sp>
      <p:sp>
        <p:nvSpPr>
          <p:cNvPr id="419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latin typeface="Arial" panose="020B0604020202020204" pitchFamily="34" charset="0"/>
              <a:ea typeface="ＭＳ Ｐゴシック" panose="020B0600070205080204" pitchFamily="34" charset="-128"/>
            </a:endParaRPr>
          </a:p>
        </p:txBody>
      </p:sp>
      <p:sp>
        <p:nvSpPr>
          <p:cNvPr id="41992" name="Segnaposto intestazione 3"/>
          <p:cNvSpPr txBox="1">
            <a:spLocks noGrp="1"/>
          </p:cNvSpPr>
          <p:nvPr/>
        </p:nvSpPr>
        <p:spPr bwMode="auto">
          <a:xfrm>
            <a:off x="1" y="0"/>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INNOVAPUGLIA - PIANO INDUSTRIALE 2014</a:t>
            </a:r>
          </a:p>
        </p:txBody>
      </p:sp>
      <p:sp>
        <p:nvSpPr>
          <p:cNvPr id="41993" name="Segnaposto piè di pagina 4"/>
          <p:cNvSpPr txBox="1">
            <a:spLocks noGrp="1"/>
          </p:cNvSpPr>
          <p:nvPr/>
        </p:nvSpPr>
        <p:spPr bwMode="auto">
          <a:xfrm>
            <a:off x="1" y="9721055"/>
            <a:ext cx="3078697" cy="5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5" tIns="49528" rIns="99055" bIns="49528" anchor="b"/>
          <a:lstStyle>
            <a:lvl1pPr defTabSz="939800">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398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98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t>Valenzano, 13 gennaio 2014</a:t>
            </a:r>
          </a:p>
        </p:txBody>
      </p:sp>
    </p:spTree>
    <p:extLst>
      <p:ext uri="{BB962C8B-B14F-4D97-AF65-F5344CB8AC3E}">
        <p14:creationId xmlns:p14="http://schemas.microsoft.com/office/powerpoint/2010/main" val="2355934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392271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6019800"/>
            <a:ext cx="9144000" cy="838200"/>
          </a:xfrm>
          <a:prstGeom prst="rect">
            <a:avLst/>
          </a:prstGeom>
          <a:gradFill rotWithShape="0">
            <a:gsLst>
              <a:gs pos="0">
                <a:srgbClr val="001A4B"/>
              </a:gs>
              <a:gs pos="100000">
                <a:srgbClr val="004080"/>
              </a:gs>
            </a:gsLst>
            <a:lin ang="5400000" scaled="1"/>
          </a:gra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defRPr/>
            </a:pPr>
            <a:endParaRPr lang="it-IT" sz="2400" smtClean="0"/>
          </a:p>
        </p:txBody>
      </p:sp>
      <p:pic>
        <p:nvPicPr>
          <p:cNvPr id="5" name="Picture 10" descr="logo_lar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2450" y="5876925"/>
            <a:ext cx="792163"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userDrawn="1"/>
        </p:nvSpPr>
        <p:spPr bwMode="auto">
          <a:xfrm>
            <a:off x="1835150" y="6096000"/>
            <a:ext cx="5976938" cy="600075"/>
          </a:xfrm>
          <a:prstGeom prst="rect">
            <a:avLst/>
          </a:prstGeom>
          <a:noFill/>
          <a:ln w="9525">
            <a:noFill/>
            <a:miter lim="800000"/>
            <a:headEnd/>
            <a:tailEnd/>
          </a:ln>
          <a:effectLst/>
        </p:spPr>
        <p:txBody>
          <a:bodyPr>
            <a:spAutoFit/>
          </a:bodyP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a:spcBef>
                <a:spcPct val="50000"/>
              </a:spcBef>
              <a:defRPr/>
            </a:pPr>
            <a:r>
              <a:rPr lang="it-IT" sz="1400" smtClean="0">
                <a:solidFill>
                  <a:schemeClr val="bg1"/>
                </a:solidFill>
                <a:effectLst>
                  <a:outerShdw blurRad="38100" dist="38100" dir="2700000" algn="tl">
                    <a:srgbClr val="C0C0C0"/>
                  </a:outerShdw>
                </a:effectLst>
                <a:latin typeface="Arial Rounded MT Bold" panose="020F0704030504030204" pitchFamily="34" charset="0"/>
              </a:rPr>
              <a:t>PIANO INDUSTRIALE 2014: PROFILO SOCIETARIO </a:t>
            </a:r>
          </a:p>
          <a:p>
            <a:pPr algn="ctr">
              <a:spcBef>
                <a:spcPts val="600"/>
              </a:spcBef>
              <a:defRPr/>
            </a:pPr>
            <a:r>
              <a:rPr lang="it-IT" sz="1400" smtClean="0">
                <a:solidFill>
                  <a:schemeClr val="bg1"/>
                </a:solidFill>
                <a:effectLst>
                  <a:outerShdw blurRad="38100" dist="38100" dir="2700000" algn="tl">
                    <a:srgbClr val="C0C0C0"/>
                  </a:outerShdw>
                </a:effectLst>
                <a:latin typeface="Arial Rounded MT Bold" panose="020F0704030504030204" pitchFamily="34" charset="0"/>
              </a:rPr>
              <a:t>Valenzano, 13 gennaio 2014</a:t>
            </a:r>
          </a:p>
        </p:txBody>
      </p:sp>
      <p:pic>
        <p:nvPicPr>
          <p:cNvPr id="7" name="Picture 36" descr="MARCHIO FES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850" y="5876925"/>
            <a:ext cx="13684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ctrTitle"/>
          </p:nvPr>
        </p:nvSpPr>
        <p:spPr>
          <a:xfrm>
            <a:off x="685800" y="2130425"/>
            <a:ext cx="7772400" cy="1470025"/>
          </a:xfrm>
          <a:prstGeom prst="rect">
            <a:avLst/>
          </a:prstGeom>
        </p:spPr>
        <p:txBody>
          <a:bodyPr vert="horz"/>
          <a:lstStyle/>
          <a:p>
            <a:r>
              <a:rPr lang="it-IT" dirty="0" smtClean="0"/>
              <a:t>Fare clic per modificare stile</a:t>
            </a:r>
            <a:endParaRPr lang="it-IT" dirty="0"/>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1312612838"/>
      </p:ext>
    </p:extLst>
  </p:cSld>
  <p:clrMapOvr>
    <a:masterClrMapping/>
  </p:clrMapOvr>
  <p:transition spd="med" advClick="0" advTm="1500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smtClean="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Tree>
    <p:extLst>
      <p:ext uri="{BB962C8B-B14F-4D97-AF65-F5344CB8AC3E}">
        <p14:creationId xmlns:p14="http://schemas.microsoft.com/office/powerpoint/2010/main" val="915028056"/>
      </p:ext>
    </p:extLst>
  </p:cSld>
  <p:clrMapOvr>
    <a:masterClrMapping/>
  </p:clrMapOvr>
  <p:transition spd="med" advClick="0" advTm="1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vert="horz"/>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581173451"/>
      </p:ext>
    </p:extLst>
  </p:cSld>
  <p:clrMapOvr>
    <a:masterClrMapping/>
  </p:clrMapOvr>
  <p:transition spd="med" advClick="0" advTm="15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682949186"/>
      </p:ext>
    </p:extLst>
  </p:cSld>
  <p:clrMapOvr>
    <a:masterClrMapping/>
  </p:clrMapOvr>
  <p:transition spd="med" advClick="0" advTm="15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54174103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Diapositiva titolo">
    <p:bg>
      <p:bgPr>
        <a:solidFill>
          <a:schemeClr val="bg1"/>
        </a:solidFill>
        <a:effectLst/>
      </p:bgPr>
    </p:bg>
    <p:spTree>
      <p:nvGrpSpPr>
        <p:cNvPr id="1" name=""/>
        <p:cNvGrpSpPr/>
        <p:nvPr/>
      </p:nvGrpSpPr>
      <p:grpSpPr>
        <a:xfrm>
          <a:off x="0" y="0"/>
          <a:ext cx="0" cy="0"/>
          <a:chOff x="0" y="0"/>
          <a:chExt cx="0" cy="0"/>
        </a:xfrm>
      </p:grpSpPr>
      <p:sp>
        <p:nvSpPr>
          <p:cNvPr id="210946" name="Segnaposto titolo 1"/>
          <p:cNvSpPr>
            <a:spLocks noGrp="1"/>
          </p:cNvSpPr>
          <p:nvPr>
            <p:ph type="ctrTitle"/>
          </p:nvPr>
        </p:nvSpPr>
        <p:spPr>
          <a:xfrm>
            <a:off x="685800" y="2130425"/>
            <a:ext cx="7772400" cy="1470025"/>
          </a:xfrm>
        </p:spPr>
        <p:txBody>
          <a:bodyPr/>
          <a:lstStyle>
            <a:lvl1pPr>
              <a:defRPr/>
            </a:lvl1pPr>
          </a:lstStyle>
          <a:p>
            <a:r>
              <a:rPr lang="it-IT"/>
              <a:t>Fare clic per modificare lo stile del titolo</a:t>
            </a:r>
          </a:p>
        </p:txBody>
      </p:sp>
      <p:sp>
        <p:nvSpPr>
          <p:cNvPr id="210947" name="Segnaposto testo 2"/>
          <p:cNvSpPr>
            <a:spLocks noGrp="1"/>
          </p:cNvSpPr>
          <p:nvPr>
            <p:ph type="subTitle" idx="1"/>
          </p:nvPr>
        </p:nvSpPr>
        <p:spPr>
          <a:xfrm>
            <a:off x="1371600" y="3886200"/>
            <a:ext cx="6400800" cy="1752600"/>
          </a:xfrm>
        </p:spPr>
        <p:txBody>
          <a:bodyPr/>
          <a:lstStyle>
            <a:lvl1pPr marL="0" indent="0" algn="ctr">
              <a:buFont typeface="Arial" charset="0"/>
              <a:buNone/>
              <a:defRPr/>
            </a:lvl1pPr>
          </a:lstStyle>
          <a:p>
            <a:r>
              <a:rPr lang="it-IT"/>
              <a:t>Fare clic per modificare lo stile del sottotitolo dello schema</a:t>
            </a:r>
          </a:p>
        </p:txBody>
      </p:sp>
      <p:sp>
        <p:nvSpPr>
          <p:cNvPr id="4" name="Segnaposto data 3"/>
          <p:cNvSpPr>
            <a:spLocks noGrp="1"/>
          </p:cNvSpPr>
          <p:nvPr>
            <p:ph type="dt" sz="half" idx="10"/>
          </p:nvPr>
        </p:nvSpPr>
        <p:spPr>
          <a:xfrm>
            <a:off x="457200" y="6245225"/>
            <a:ext cx="2133600" cy="476250"/>
          </a:xfrm>
        </p:spPr>
        <p:txBody>
          <a:bodyPr/>
          <a:lstStyle>
            <a:lvl1pPr>
              <a:defRPr/>
            </a:lvl1pPr>
          </a:lstStyle>
          <a:p>
            <a:pPr>
              <a:defRPr/>
            </a:pPr>
            <a:fld id="{6E59C743-1E06-4F87-B151-5E376CFEE27A}" type="datetime1">
              <a:rPr lang="it-IT"/>
              <a:pPr>
                <a:defRPr/>
              </a:pPr>
              <a:t>05/02/2015</a:t>
            </a:fld>
            <a:endParaRPr lang="it-IT"/>
          </a:p>
        </p:txBody>
      </p:sp>
      <p:sp>
        <p:nvSpPr>
          <p:cNvPr id="5" name="Segnaposto piè di pagina 4"/>
          <p:cNvSpPr>
            <a:spLocks noGrp="1"/>
          </p:cNvSpPr>
          <p:nvPr>
            <p:ph type="ftr" sz="quarter" idx="11"/>
          </p:nvPr>
        </p:nvSpPr>
        <p:spPr>
          <a:xfrm>
            <a:off x="3124200" y="6245225"/>
            <a:ext cx="2895600" cy="476250"/>
          </a:xfrm>
        </p:spPr>
        <p:txBody>
          <a:bodyPr/>
          <a:lstStyle>
            <a:lvl1pPr>
              <a:defRPr/>
            </a:lvl1pPr>
          </a:lstStyle>
          <a:p>
            <a:pPr>
              <a:defRPr/>
            </a:pPr>
            <a:endParaRPr lang="it-IT"/>
          </a:p>
        </p:txBody>
      </p:sp>
      <p:sp>
        <p:nvSpPr>
          <p:cNvPr id="6" name="Segnaposto numero diapositiva 5"/>
          <p:cNvSpPr>
            <a:spLocks noGrp="1"/>
          </p:cNvSpPr>
          <p:nvPr>
            <p:ph type="sldNum" sz="quarter" idx="12"/>
          </p:nvPr>
        </p:nvSpPr>
        <p:spPr>
          <a:xfrm>
            <a:off x="6553200" y="6245225"/>
            <a:ext cx="2133600" cy="476250"/>
          </a:xfrm>
        </p:spPr>
        <p:txBody>
          <a:bodyPr/>
          <a:lstStyle>
            <a:lvl1pPr>
              <a:defRPr/>
            </a:lvl1pPr>
          </a:lstStyle>
          <a:p>
            <a:pPr>
              <a:defRPr/>
            </a:pPr>
            <a:fld id="{FEC00DD6-92EB-443B-A5BB-132F25408268}" type="slidenum">
              <a:rPr lang="it-IT"/>
              <a:pPr>
                <a:defRPr/>
              </a:pPr>
              <a:t>‹N›</a:t>
            </a:fld>
            <a:endParaRPr lang="it-IT"/>
          </a:p>
        </p:txBody>
      </p:sp>
    </p:spTree>
    <p:extLst>
      <p:ext uri="{BB962C8B-B14F-4D97-AF65-F5344CB8AC3E}">
        <p14:creationId xmlns:p14="http://schemas.microsoft.com/office/powerpoint/2010/main" val="4009342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6019800"/>
            <a:ext cx="9144000" cy="838200"/>
          </a:xfrm>
          <a:prstGeom prst="rect">
            <a:avLst/>
          </a:prstGeom>
          <a:gradFill rotWithShape="0">
            <a:gsLst>
              <a:gs pos="0">
                <a:srgbClr val="001A4B"/>
              </a:gs>
              <a:gs pos="100000">
                <a:srgbClr val="004080"/>
              </a:gs>
            </a:gsLst>
            <a:lin ang="5400000" scaled="1"/>
          </a:gra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defRPr/>
            </a:pPr>
            <a:endParaRPr lang="it-IT" sz="2400" smtClean="0"/>
          </a:p>
        </p:txBody>
      </p:sp>
      <p:pic>
        <p:nvPicPr>
          <p:cNvPr id="5" name="Picture 10" descr="logo_lar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2450" y="5876925"/>
            <a:ext cx="792163"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userDrawn="1"/>
        </p:nvSpPr>
        <p:spPr bwMode="auto">
          <a:xfrm>
            <a:off x="1835150" y="6096000"/>
            <a:ext cx="5976938" cy="593725"/>
          </a:xfrm>
          <a:prstGeom prst="rect">
            <a:avLst/>
          </a:prstGeom>
          <a:noFill/>
          <a:ln w="9525">
            <a:noFill/>
            <a:miter lim="800000"/>
            <a:headEnd/>
            <a:tailEnd/>
          </a:ln>
          <a:effectLst/>
        </p:spPr>
        <p:txBody>
          <a:bodyPr>
            <a:spAutoFit/>
          </a:bodyP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a:spcBef>
                <a:spcPct val="50000"/>
              </a:spcBef>
              <a:defRPr/>
            </a:pPr>
            <a:r>
              <a:rPr lang="it-IT" sz="1400" smtClean="0">
                <a:solidFill>
                  <a:schemeClr val="bg1"/>
                </a:solidFill>
                <a:effectLst>
                  <a:outerShdw blurRad="38100" dist="38100" dir="2700000" algn="tl">
                    <a:srgbClr val="C0C0C0"/>
                  </a:outerShdw>
                </a:effectLst>
                <a:latin typeface="Arial Rounded MT Bold" panose="020F0704030504030204" pitchFamily="34" charset="0"/>
              </a:rPr>
              <a:t>PIANO INDUSTRIALE 2014 – GLI SCENARI</a:t>
            </a:r>
          </a:p>
          <a:p>
            <a:pPr algn="ctr">
              <a:spcBef>
                <a:spcPts val="600"/>
              </a:spcBef>
              <a:defRPr/>
            </a:pPr>
            <a:r>
              <a:rPr lang="it-IT" sz="1400" smtClean="0">
                <a:solidFill>
                  <a:schemeClr val="bg1"/>
                </a:solidFill>
                <a:effectLst>
                  <a:outerShdw blurRad="38100" dist="38100" dir="2700000" algn="tl">
                    <a:srgbClr val="C0C0C0"/>
                  </a:outerShdw>
                </a:effectLst>
                <a:latin typeface="Arial Rounded MT Bold" panose="020F0704030504030204" pitchFamily="34" charset="0"/>
              </a:rPr>
              <a:t>Valenzano, 13 gennaio 2014</a:t>
            </a:r>
          </a:p>
        </p:txBody>
      </p:sp>
      <p:pic>
        <p:nvPicPr>
          <p:cNvPr id="7" name="Picture 36" descr="MARCHIO FES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850" y="5876925"/>
            <a:ext cx="13684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885278285"/>
      </p:ext>
    </p:extLst>
  </p:cSld>
  <p:clrMapOvr>
    <a:masterClrMapping/>
  </p:clrMapOvr>
  <p:transition advClick="0" advTm="1500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55BC883F-D897-417D-9DA2-2A8DBD0F3E90}" type="datetime1">
              <a:rPr lang="it-IT"/>
              <a:pPr>
                <a:defRPr/>
              </a:pPr>
              <a:t>05/02/2015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FD75C14-C8CF-4B0B-9B7B-5E1861BB469F}" type="slidenum">
              <a:rPr lang="it-IT"/>
              <a:pPr>
                <a:defRPr/>
              </a:pPr>
              <a:t>‹N›</a:t>
            </a:fld>
            <a:endParaRPr lang="it-IT"/>
          </a:p>
        </p:txBody>
      </p:sp>
    </p:spTree>
    <p:extLst>
      <p:ext uri="{BB962C8B-B14F-4D97-AF65-F5344CB8AC3E}">
        <p14:creationId xmlns:p14="http://schemas.microsoft.com/office/powerpoint/2010/main" val="377744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F0DC501-5A5E-496D-9A9A-F4E5AB030781}" type="datetime1">
              <a:rPr lang="it-IT"/>
              <a:pPr>
                <a:defRPr/>
              </a:pPr>
              <a:t>05/02/2015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AADC176-07DC-4B1A-94DA-C0A76D2D34DB}" type="slidenum">
              <a:rPr lang="it-IT"/>
              <a:pPr>
                <a:defRPr/>
              </a:pPr>
              <a:t>‹N›</a:t>
            </a:fld>
            <a:endParaRPr lang="it-IT"/>
          </a:p>
        </p:txBody>
      </p:sp>
    </p:spTree>
    <p:extLst>
      <p:ext uri="{BB962C8B-B14F-4D97-AF65-F5344CB8AC3E}">
        <p14:creationId xmlns:p14="http://schemas.microsoft.com/office/powerpoint/2010/main" val="3343190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a:lvl1pPr>
          </a:lstStyle>
          <a:p>
            <a:pPr>
              <a:defRPr/>
            </a:pPr>
            <a:fld id="{6C4E48FB-331E-4963-8381-5B2C90B83B76}" type="datetime1">
              <a:rPr lang="it-IT"/>
              <a:pPr>
                <a:defRPr/>
              </a:pPr>
              <a:t>05/02/2015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0B5F5EC-FC0C-4A60-99F5-88BFC21A908E}" type="slidenum">
              <a:rPr lang="it-IT"/>
              <a:pPr>
                <a:defRPr/>
              </a:pPr>
              <a:t>‹N›</a:t>
            </a:fld>
            <a:endParaRPr lang="it-IT"/>
          </a:p>
        </p:txBody>
      </p:sp>
    </p:spTree>
    <p:extLst>
      <p:ext uri="{BB962C8B-B14F-4D97-AF65-F5344CB8AC3E}">
        <p14:creationId xmlns:p14="http://schemas.microsoft.com/office/powerpoint/2010/main" val="2535437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B9C1AE32-14F2-4CD8-A174-DBC7D1D34C8A}" type="datetime1">
              <a:rPr lang="it-IT"/>
              <a:pPr>
                <a:defRPr/>
              </a:pPr>
              <a:t>05/02/2015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286A2348-408D-47B8-BB01-0C8F1B8D4B6E}" type="slidenum">
              <a:rPr lang="it-IT"/>
              <a:pPr>
                <a:defRPr/>
              </a:pPr>
              <a:t>‹N›</a:t>
            </a:fld>
            <a:endParaRPr lang="it-IT"/>
          </a:p>
        </p:txBody>
      </p:sp>
    </p:spTree>
    <p:extLst>
      <p:ext uri="{BB962C8B-B14F-4D97-AF65-F5344CB8AC3E}">
        <p14:creationId xmlns:p14="http://schemas.microsoft.com/office/powerpoint/2010/main" val="3791005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6019800"/>
            <a:ext cx="9144000" cy="838200"/>
          </a:xfrm>
          <a:prstGeom prst="rect">
            <a:avLst/>
          </a:prstGeom>
          <a:gradFill rotWithShape="0">
            <a:gsLst>
              <a:gs pos="0">
                <a:srgbClr val="001A4B"/>
              </a:gs>
              <a:gs pos="100000">
                <a:srgbClr val="004080"/>
              </a:gs>
            </a:gsLst>
            <a:lin ang="5400000" scaled="1"/>
          </a:gra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defRPr/>
            </a:pPr>
            <a:endParaRPr lang="it-IT" sz="2400" smtClean="0"/>
          </a:p>
        </p:txBody>
      </p:sp>
      <p:pic>
        <p:nvPicPr>
          <p:cNvPr id="5" name="Picture 10" descr="logo_lar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2450" y="5876925"/>
            <a:ext cx="792163"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userDrawn="1"/>
        </p:nvSpPr>
        <p:spPr bwMode="auto">
          <a:xfrm>
            <a:off x="1835150" y="6096000"/>
            <a:ext cx="5976938" cy="600075"/>
          </a:xfrm>
          <a:prstGeom prst="rect">
            <a:avLst/>
          </a:prstGeom>
          <a:noFill/>
          <a:ln w="9525">
            <a:noFill/>
            <a:miter lim="800000"/>
            <a:headEnd/>
            <a:tailEnd/>
          </a:ln>
          <a:effectLst/>
        </p:spPr>
        <p:txBody>
          <a:bodyPr>
            <a:spAutoFit/>
          </a:bodyP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a:spcBef>
                <a:spcPct val="50000"/>
              </a:spcBef>
              <a:defRPr/>
            </a:pPr>
            <a:r>
              <a:rPr lang="it-IT" sz="1400" smtClean="0">
                <a:solidFill>
                  <a:schemeClr val="bg1"/>
                </a:solidFill>
                <a:effectLst>
                  <a:outerShdw blurRad="38100" dist="38100" dir="2700000" algn="tl">
                    <a:srgbClr val="C0C0C0"/>
                  </a:outerShdw>
                </a:effectLst>
                <a:latin typeface="Arial Rounded MT Bold" panose="020F0704030504030204" pitchFamily="34" charset="0"/>
              </a:rPr>
              <a:t>PIANO INDUSTRIALE 2014  - GLI SCENARI</a:t>
            </a:r>
          </a:p>
          <a:p>
            <a:pPr algn="ctr">
              <a:spcBef>
                <a:spcPts val="600"/>
              </a:spcBef>
              <a:defRPr/>
            </a:pPr>
            <a:r>
              <a:rPr lang="it-IT" sz="1400" smtClean="0">
                <a:solidFill>
                  <a:schemeClr val="bg1"/>
                </a:solidFill>
                <a:effectLst>
                  <a:outerShdw blurRad="38100" dist="38100" dir="2700000" algn="tl">
                    <a:srgbClr val="C0C0C0"/>
                  </a:outerShdw>
                </a:effectLst>
                <a:latin typeface="Arial Rounded MT Bold" panose="020F0704030504030204" pitchFamily="34" charset="0"/>
              </a:rPr>
              <a:t>Valenzano, 13 gennaio 2014</a:t>
            </a:r>
          </a:p>
        </p:txBody>
      </p:sp>
      <p:pic>
        <p:nvPicPr>
          <p:cNvPr id="7" name="Picture 36" descr="MARCHIO FES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850" y="5876925"/>
            <a:ext cx="13684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457200" y="274638"/>
            <a:ext cx="8229600" cy="1143000"/>
          </a:xfrm>
          <a:prstGeom prst="rect">
            <a:avLst/>
          </a:prstGeom>
        </p:spPr>
        <p:txBody>
          <a:bodyPr vert="horz"/>
          <a:lstStyle/>
          <a:p>
            <a:r>
              <a:rPr lang="it-IT" smtClean="0"/>
              <a:t>Fare clic per modificare stile</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751828721"/>
      </p:ext>
    </p:extLst>
  </p:cSld>
  <p:clrMapOvr>
    <a:masterClrMapping/>
  </p:clrMapOvr>
  <p:transition spd="med" advClick="0" advTm="1500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9BB6FEA5-69AF-4301-A0C7-1219B6C36422}" type="datetime1">
              <a:rPr lang="it-IT"/>
              <a:pPr>
                <a:defRPr/>
              </a:pPr>
              <a:t>05/02/2015</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4C2A941A-B6C7-42F3-A65C-50EE08F52332}" type="slidenum">
              <a:rPr lang="it-IT"/>
              <a:pPr>
                <a:defRPr/>
              </a:pPr>
              <a:t>‹N›</a:t>
            </a:fld>
            <a:endParaRPr lang="it-IT"/>
          </a:p>
        </p:txBody>
      </p:sp>
    </p:spTree>
    <p:extLst>
      <p:ext uri="{BB962C8B-B14F-4D97-AF65-F5344CB8AC3E}">
        <p14:creationId xmlns:p14="http://schemas.microsoft.com/office/powerpoint/2010/main" val="3575884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3"/>
          <p:cNvSpPr>
            <a:spLocks noGrp="1"/>
          </p:cNvSpPr>
          <p:nvPr>
            <p:ph type="dt" sz="half" idx="10"/>
          </p:nvPr>
        </p:nvSpPr>
        <p:spPr/>
        <p:txBody>
          <a:bodyPr/>
          <a:lstStyle>
            <a:lvl1pPr>
              <a:defRPr/>
            </a:lvl1pPr>
          </a:lstStyle>
          <a:p>
            <a:pPr>
              <a:defRPr/>
            </a:pPr>
            <a:fld id="{435D72B8-1066-4BEA-8C6A-531D0614496F}" type="datetime1">
              <a:rPr lang="it-IT"/>
              <a:pPr>
                <a:defRPr/>
              </a:pPr>
              <a:t>05/02/2015</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9CB55A17-E6E3-4BF8-A019-0F3670F8624D}" type="slidenum">
              <a:rPr lang="it-IT"/>
              <a:pPr>
                <a:defRPr/>
              </a:pPr>
              <a:t>‹N›</a:t>
            </a:fld>
            <a:endParaRPr lang="it-IT"/>
          </a:p>
        </p:txBody>
      </p:sp>
    </p:spTree>
    <p:extLst>
      <p:ext uri="{BB962C8B-B14F-4D97-AF65-F5344CB8AC3E}">
        <p14:creationId xmlns:p14="http://schemas.microsoft.com/office/powerpoint/2010/main" val="2446158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3EFBF753-260C-46EB-91A9-60AA7C10D350}" type="datetime1">
              <a:rPr lang="it-IT"/>
              <a:pPr>
                <a:defRPr/>
              </a:pPr>
              <a:t>05/02/2015</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8E8BC9BA-D1D8-442E-BB2A-D5DC71E8FBE6}" type="slidenum">
              <a:rPr lang="it-IT"/>
              <a:pPr>
                <a:defRPr/>
              </a:pPr>
              <a:t>‹N›</a:t>
            </a:fld>
            <a:endParaRPr lang="it-IT"/>
          </a:p>
        </p:txBody>
      </p:sp>
    </p:spTree>
    <p:extLst>
      <p:ext uri="{BB962C8B-B14F-4D97-AF65-F5344CB8AC3E}">
        <p14:creationId xmlns:p14="http://schemas.microsoft.com/office/powerpoint/2010/main" val="2976792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5FAFCCE1-0172-4774-8237-3DD93B158044}" type="datetime1">
              <a:rPr lang="it-IT"/>
              <a:pPr>
                <a:defRPr/>
              </a:pPr>
              <a:t>05/02/2015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BADF8A4-4C3D-412D-97D4-032716409C3E}" type="slidenum">
              <a:rPr lang="it-IT"/>
              <a:pPr>
                <a:defRPr/>
              </a:pPr>
              <a:t>‹N›</a:t>
            </a:fld>
            <a:endParaRPr lang="it-IT"/>
          </a:p>
        </p:txBody>
      </p:sp>
    </p:spTree>
    <p:extLst>
      <p:ext uri="{BB962C8B-B14F-4D97-AF65-F5344CB8AC3E}">
        <p14:creationId xmlns:p14="http://schemas.microsoft.com/office/powerpoint/2010/main" val="12112823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B1BE4672-6C0F-4C00-981C-B67C8B0EB81B}" type="datetime1">
              <a:rPr lang="it-IT"/>
              <a:pPr>
                <a:defRPr/>
              </a:pPr>
              <a:t>05/02/2015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2E064583-166E-4190-ACD5-3551918B2B59}" type="slidenum">
              <a:rPr lang="it-IT"/>
              <a:pPr>
                <a:defRPr/>
              </a:pPr>
              <a:t>‹N›</a:t>
            </a:fld>
            <a:endParaRPr lang="it-IT"/>
          </a:p>
        </p:txBody>
      </p:sp>
    </p:spTree>
    <p:extLst>
      <p:ext uri="{BB962C8B-B14F-4D97-AF65-F5344CB8AC3E}">
        <p14:creationId xmlns:p14="http://schemas.microsoft.com/office/powerpoint/2010/main" val="2513985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5A212B02-190B-4518-B90B-440D00D32542}" type="datetime1">
              <a:rPr lang="it-IT"/>
              <a:pPr>
                <a:defRPr/>
              </a:pPr>
              <a:t>05/02/2015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C0101CD-5D74-426F-94FF-569607F82306}" type="slidenum">
              <a:rPr lang="it-IT"/>
              <a:pPr>
                <a:defRPr/>
              </a:pPr>
              <a:t>‹N›</a:t>
            </a:fld>
            <a:endParaRPr lang="it-IT"/>
          </a:p>
        </p:txBody>
      </p:sp>
    </p:spTree>
    <p:extLst>
      <p:ext uri="{BB962C8B-B14F-4D97-AF65-F5344CB8AC3E}">
        <p14:creationId xmlns:p14="http://schemas.microsoft.com/office/powerpoint/2010/main" val="5091500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9C0B8ECE-39C7-4F3C-A274-1BAD320A8A6B}" type="datetime1">
              <a:rPr lang="it-IT"/>
              <a:pPr>
                <a:defRPr/>
              </a:pPr>
              <a:t>05/02/2015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2966B91-1386-493E-9384-F797E9A419F9}" type="slidenum">
              <a:rPr lang="it-IT"/>
              <a:pPr>
                <a:defRPr/>
              </a:pPr>
              <a:t>‹N›</a:t>
            </a:fld>
            <a:endParaRPr lang="it-IT"/>
          </a:p>
        </p:txBody>
      </p:sp>
    </p:spTree>
    <p:extLst>
      <p:ext uri="{BB962C8B-B14F-4D97-AF65-F5344CB8AC3E}">
        <p14:creationId xmlns:p14="http://schemas.microsoft.com/office/powerpoint/2010/main" val="94177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CA62419E-93DC-4312-B56A-8ED107AE7C63}" type="datetime1">
              <a:rPr lang="it-IT"/>
              <a:pPr>
                <a:defRPr/>
              </a:pPr>
              <a:t>05/02/2015</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D87C3549-ED7B-4D77-B196-5E7C46FD508C}" type="slidenum">
              <a:rPr lang="it-IT"/>
              <a:pPr>
                <a:defRPr/>
              </a:pPr>
              <a:t>‹N›</a:t>
            </a:fld>
            <a:endParaRPr lang="it-IT"/>
          </a:p>
        </p:txBody>
      </p:sp>
    </p:spTree>
    <p:extLst>
      <p:ext uri="{BB962C8B-B14F-4D97-AF65-F5344CB8AC3E}">
        <p14:creationId xmlns:p14="http://schemas.microsoft.com/office/powerpoint/2010/main" val="2051965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53523322-8F32-462E-AF10-48AB0523C077}" type="datetime1">
              <a:rPr lang="it-IT"/>
              <a:pPr>
                <a:defRPr/>
              </a:pPr>
              <a:t>05/02/2015</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E06F1681-EFD4-4C93-A946-F7202D4ACAD1}" type="slidenum">
              <a:rPr lang="it-IT"/>
              <a:pPr>
                <a:defRPr/>
              </a:pPr>
              <a:t>‹N›</a:t>
            </a:fld>
            <a:endParaRPr lang="it-IT"/>
          </a:p>
        </p:txBody>
      </p:sp>
    </p:spTree>
    <p:extLst>
      <p:ext uri="{BB962C8B-B14F-4D97-AF65-F5344CB8AC3E}">
        <p14:creationId xmlns:p14="http://schemas.microsoft.com/office/powerpoint/2010/main" val="11509463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fld id="{9F6858D2-3389-4358-8C6C-BC8963128A79}" type="datetime1">
              <a:rPr lang="it-IT"/>
              <a:pPr>
                <a:defRPr/>
              </a:pPr>
              <a:t>05/02/2015</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DC206BE-ABCC-4C13-86BD-30F978E54115}" type="slidenum">
              <a:rPr lang="it-IT"/>
              <a:pPr>
                <a:defRPr/>
              </a:pPr>
              <a:t>‹N›</a:t>
            </a:fld>
            <a:endParaRPr lang="it-IT"/>
          </a:p>
        </p:txBody>
      </p:sp>
    </p:spTree>
    <p:extLst>
      <p:ext uri="{BB962C8B-B14F-4D97-AF65-F5344CB8AC3E}">
        <p14:creationId xmlns:p14="http://schemas.microsoft.com/office/powerpoint/2010/main" val="3871295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olo e contenuto">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6019800"/>
            <a:ext cx="9144000" cy="838200"/>
          </a:xfrm>
          <a:prstGeom prst="rect">
            <a:avLst/>
          </a:prstGeom>
          <a:gradFill rotWithShape="0">
            <a:gsLst>
              <a:gs pos="0">
                <a:srgbClr val="001A4B"/>
              </a:gs>
              <a:gs pos="100000">
                <a:srgbClr val="004080"/>
              </a:gs>
            </a:gsLst>
            <a:lin ang="5400000" scaled="1"/>
          </a:gra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defRPr/>
            </a:pPr>
            <a:endParaRPr lang="it-IT" sz="2400" smtClean="0"/>
          </a:p>
        </p:txBody>
      </p:sp>
      <p:pic>
        <p:nvPicPr>
          <p:cNvPr id="5" name="Picture 10" descr="logo_lar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2450" y="5876925"/>
            <a:ext cx="792163"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userDrawn="1"/>
        </p:nvSpPr>
        <p:spPr bwMode="auto">
          <a:xfrm>
            <a:off x="1835150" y="6096000"/>
            <a:ext cx="5976938" cy="593725"/>
          </a:xfrm>
          <a:prstGeom prst="rect">
            <a:avLst/>
          </a:prstGeom>
          <a:noFill/>
          <a:ln w="9525">
            <a:noFill/>
            <a:miter lim="800000"/>
            <a:headEnd/>
            <a:tailEnd/>
          </a:ln>
          <a:effectLst/>
        </p:spPr>
        <p:txBody>
          <a:bodyPr>
            <a:spAutoFit/>
          </a:bodyP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a:spcBef>
                <a:spcPct val="50000"/>
              </a:spcBef>
              <a:defRPr/>
            </a:pPr>
            <a:r>
              <a:rPr lang="it-IT" sz="1400" smtClean="0">
                <a:solidFill>
                  <a:schemeClr val="bg1"/>
                </a:solidFill>
                <a:effectLst>
                  <a:outerShdw blurRad="38100" dist="38100" dir="2700000" algn="tl">
                    <a:srgbClr val="C0C0C0"/>
                  </a:outerShdw>
                </a:effectLst>
                <a:latin typeface="Arial Rounded MT Bold" panose="020F0704030504030204" pitchFamily="34" charset="0"/>
              </a:rPr>
              <a:t>PIANO INDUSTRIALE 2014 </a:t>
            </a:r>
          </a:p>
          <a:p>
            <a:pPr algn="ctr">
              <a:spcBef>
                <a:spcPts val="600"/>
              </a:spcBef>
              <a:defRPr/>
            </a:pPr>
            <a:r>
              <a:rPr lang="it-IT" sz="1400" smtClean="0">
                <a:solidFill>
                  <a:schemeClr val="bg1"/>
                </a:solidFill>
                <a:effectLst>
                  <a:outerShdw blurRad="38100" dist="38100" dir="2700000" algn="tl">
                    <a:srgbClr val="C0C0C0"/>
                  </a:outerShdw>
                </a:effectLst>
                <a:latin typeface="Arial Rounded MT Bold" panose="020F0704030504030204" pitchFamily="34" charset="0"/>
              </a:rPr>
              <a:t>Valenzano, 13 gennaio 2014</a:t>
            </a:r>
          </a:p>
        </p:txBody>
      </p:sp>
      <p:pic>
        <p:nvPicPr>
          <p:cNvPr id="7" name="Picture 36" descr="MARCHIO FES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850" y="5876925"/>
            <a:ext cx="13684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457200" y="274638"/>
            <a:ext cx="8229600" cy="1143000"/>
          </a:xfrm>
          <a:prstGeom prst="rect">
            <a:avLst/>
          </a:prstGeom>
        </p:spPr>
        <p:txBody>
          <a:bodyPr vert="horz"/>
          <a:lstStyle/>
          <a:p>
            <a:r>
              <a:rPr lang="it-IT" smtClean="0"/>
              <a:t>Fare clic per modificare stile</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564728232"/>
      </p:ext>
    </p:extLst>
  </p:cSld>
  <p:clrMapOvr>
    <a:masterClrMapping/>
  </p:clrMapOvr>
  <p:transition spd="med" advClick="0" advTm="15000"/>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fld id="{43925141-8EB8-4FAA-B2F2-2C6411866595}" type="datetime1">
              <a:rPr lang="it-IT"/>
              <a:pPr>
                <a:defRPr/>
              </a:pPr>
              <a:t>05/02/2015</a:t>
            </a:fld>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ED64EB75-218A-4366-B48E-D3B35BD4A3FD}" type="slidenum">
              <a:rPr lang="it-IT"/>
              <a:pPr>
                <a:defRPr/>
              </a:pPr>
              <a:t>‹N›</a:t>
            </a:fld>
            <a:endParaRPr lang="it-IT"/>
          </a:p>
        </p:txBody>
      </p:sp>
    </p:spTree>
    <p:extLst>
      <p:ext uri="{BB962C8B-B14F-4D97-AF65-F5344CB8AC3E}">
        <p14:creationId xmlns:p14="http://schemas.microsoft.com/office/powerpoint/2010/main" val="37624693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fld id="{24280691-7694-442B-9C53-11D076E0C7E8}" type="datetime1">
              <a:rPr lang="it-IT"/>
              <a:pPr>
                <a:defRPr/>
              </a:pPr>
              <a:t>05/02/2015</a:t>
            </a:fld>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B451B26C-C38F-46A7-BE94-7D23490778C7}" type="slidenum">
              <a:rPr lang="it-IT"/>
              <a:pPr>
                <a:defRPr/>
              </a:pPr>
              <a:t>‹N›</a:t>
            </a:fld>
            <a:endParaRPr lang="it-IT"/>
          </a:p>
        </p:txBody>
      </p:sp>
    </p:spTree>
    <p:extLst>
      <p:ext uri="{BB962C8B-B14F-4D97-AF65-F5344CB8AC3E}">
        <p14:creationId xmlns:p14="http://schemas.microsoft.com/office/powerpoint/2010/main" val="28606278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fld id="{2A1447A3-2D41-497E-8E3C-883EE5CA46BF}" type="datetime1">
              <a:rPr lang="it-IT"/>
              <a:pPr>
                <a:defRPr/>
              </a:pPr>
              <a:t>05/02/2015</a:t>
            </a:fld>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4A8989E9-1BB4-49B8-B917-74ADD5A1068B}" type="slidenum">
              <a:rPr lang="it-IT"/>
              <a:pPr>
                <a:defRPr/>
              </a:pPr>
              <a:t>‹N›</a:t>
            </a:fld>
            <a:endParaRPr lang="it-IT"/>
          </a:p>
        </p:txBody>
      </p:sp>
    </p:spTree>
    <p:extLst>
      <p:ext uri="{BB962C8B-B14F-4D97-AF65-F5344CB8AC3E}">
        <p14:creationId xmlns:p14="http://schemas.microsoft.com/office/powerpoint/2010/main" val="11159815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A31CF22-D147-4316-9D77-DD8BB0779622}" type="datetime1">
              <a:rPr lang="it-IT"/>
              <a:pPr>
                <a:defRPr/>
              </a:pPr>
              <a:t>05/02/2015</a:t>
            </a:fld>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1C1F283C-17EC-4005-860D-EB50E65935B4}" type="slidenum">
              <a:rPr lang="it-IT"/>
              <a:pPr>
                <a:defRPr/>
              </a:pPr>
              <a:t>‹N›</a:t>
            </a:fld>
            <a:endParaRPr lang="it-IT"/>
          </a:p>
        </p:txBody>
      </p:sp>
    </p:spTree>
    <p:extLst>
      <p:ext uri="{BB962C8B-B14F-4D97-AF65-F5344CB8AC3E}">
        <p14:creationId xmlns:p14="http://schemas.microsoft.com/office/powerpoint/2010/main" val="18834169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58B0380B-327C-4772-AE91-63436CE82BB5}" type="datetime1">
              <a:rPr lang="it-IT"/>
              <a:pPr>
                <a:defRPr/>
              </a:pPr>
              <a:t>05/02/2015</a:t>
            </a:fld>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DA64ABEE-C233-4583-B8B6-A57AF7EBC28B}" type="slidenum">
              <a:rPr lang="it-IT"/>
              <a:pPr>
                <a:defRPr/>
              </a:pPr>
              <a:t>‹N›</a:t>
            </a:fld>
            <a:endParaRPr lang="it-IT"/>
          </a:p>
        </p:txBody>
      </p:sp>
    </p:spTree>
    <p:extLst>
      <p:ext uri="{BB962C8B-B14F-4D97-AF65-F5344CB8AC3E}">
        <p14:creationId xmlns:p14="http://schemas.microsoft.com/office/powerpoint/2010/main" val="3769237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D8B299E5-2006-488E-974F-F27062CB9166}" type="datetime1">
              <a:rPr lang="it-IT"/>
              <a:pPr>
                <a:defRPr/>
              </a:pPr>
              <a:t>05/02/2015</a:t>
            </a:fld>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5D665949-E36A-4B93-9E1E-D68160E072A5}" type="slidenum">
              <a:rPr lang="it-IT"/>
              <a:pPr>
                <a:defRPr/>
              </a:pPr>
              <a:t>‹N›</a:t>
            </a:fld>
            <a:endParaRPr lang="it-IT"/>
          </a:p>
        </p:txBody>
      </p:sp>
    </p:spTree>
    <p:extLst>
      <p:ext uri="{BB962C8B-B14F-4D97-AF65-F5344CB8AC3E}">
        <p14:creationId xmlns:p14="http://schemas.microsoft.com/office/powerpoint/2010/main" val="21700200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74B833D9-8F95-40F0-85F9-640A50D98CED}" type="datetime1">
              <a:rPr lang="it-IT"/>
              <a:pPr>
                <a:defRPr/>
              </a:pPr>
              <a:t>05/02/2015</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5A32F2A4-0384-4351-B1B9-2C46BF182901}" type="slidenum">
              <a:rPr lang="it-IT"/>
              <a:pPr>
                <a:defRPr/>
              </a:pPr>
              <a:t>‹N›</a:t>
            </a:fld>
            <a:endParaRPr lang="it-IT"/>
          </a:p>
        </p:txBody>
      </p:sp>
    </p:spTree>
    <p:extLst>
      <p:ext uri="{BB962C8B-B14F-4D97-AF65-F5344CB8AC3E}">
        <p14:creationId xmlns:p14="http://schemas.microsoft.com/office/powerpoint/2010/main" val="36216246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F6407101-917E-48C0-8CF8-3B9B4417B8FA}" type="datetime1">
              <a:rPr lang="it-IT"/>
              <a:pPr>
                <a:defRPr/>
              </a:pPr>
              <a:t>05/02/2015</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A1950A5-5504-49C8-AAD6-952E4FC7DA51}" type="slidenum">
              <a:rPr lang="it-IT"/>
              <a:pPr>
                <a:defRPr/>
              </a:pPr>
              <a:t>‹N›</a:t>
            </a:fld>
            <a:endParaRPr lang="it-IT"/>
          </a:p>
        </p:txBody>
      </p:sp>
    </p:spTree>
    <p:extLst>
      <p:ext uri="{BB962C8B-B14F-4D97-AF65-F5344CB8AC3E}">
        <p14:creationId xmlns:p14="http://schemas.microsoft.com/office/powerpoint/2010/main" val="36055193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16FEDEDF-14FD-4F93-B680-84685DF43B8B}" type="datetime1">
              <a:rPr lang="it-IT"/>
              <a:pPr>
                <a:defRPr/>
              </a:pPr>
              <a:t>05/02/2015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115FD71-A873-405E-838B-8BB39C55F22A}" type="slidenum">
              <a:rPr lang="it-IT"/>
              <a:pPr>
                <a:defRPr/>
              </a:pPr>
              <a:t>‹N›</a:t>
            </a:fld>
            <a:endParaRPr lang="it-IT"/>
          </a:p>
        </p:txBody>
      </p:sp>
    </p:spTree>
    <p:extLst>
      <p:ext uri="{BB962C8B-B14F-4D97-AF65-F5344CB8AC3E}">
        <p14:creationId xmlns:p14="http://schemas.microsoft.com/office/powerpoint/2010/main" val="19833587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54E37AB1-B058-4CD8-8505-AB79279DB1A2}" type="datetime1">
              <a:rPr lang="it-IT"/>
              <a:pPr>
                <a:defRPr/>
              </a:pPr>
              <a:t>05/02/2015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004A15A-954B-49AE-8D39-7909F91553CD}" type="slidenum">
              <a:rPr lang="it-IT"/>
              <a:pPr>
                <a:defRPr/>
              </a:pPr>
              <a:t>‹N›</a:t>
            </a:fld>
            <a:endParaRPr lang="it-IT"/>
          </a:p>
        </p:txBody>
      </p:sp>
    </p:spTree>
    <p:extLst>
      <p:ext uri="{BB962C8B-B14F-4D97-AF65-F5344CB8AC3E}">
        <p14:creationId xmlns:p14="http://schemas.microsoft.com/office/powerpoint/2010/main" val="1015453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Tree>
    <p:extLst>
      <p:ext uri="{BB962C8B-B14F-4D97-AF65-F5344CB8AC3E}">
        <p14:creationId xmlns:p14="http://schemas.microsoft.com/office/powerpoint/2010/main" val="649231162"/>
      </p:ext>
    </p:extLst>
  </p:cSld>
  <p:clrMapOvr>
    <a:masterClrMapping/>
  </p:clrMapOvr>
  <p:transition spd="med" advClick="0" advTm="15000"/>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a:lvl1pPr>
          </a:lstStyle>
          <a:p>
            <a:pPr>
              <a:defRPr/>
            </a:pPr>
            <a:fld id="{A6109F74-F3F1-4CF4-8357-F37A960B497F}" type="datetime1">
              <a:rPr lang="it-IT"/>
              <a:pPr>
                <a:defRPr/>
              </a:pPr>
              <a:t>05/02/2015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5AA6707-49BF-49B8-B589-DF860CE33ACB}" type="slidenum">
              <a:rPr lang="it-IT"/>
              <a:pPr>
                <a:defRPr/>
              </a:pPr>
              <a:t>‹N›</a:t>
            </a:fld>
            <a:endParaRPr lang="it-IT"/>
          </a:p>
        </p:txBody>
      </p:sp>
    </p:spTree>
    <p:extLst>
      <p:ext uri="{BB962C8B-B14F-4D97-AF65-F5344CB8AC3E}">
        <p14:creationId xmlns:p14="http://schemas.microsoft.com/office/powerpoint/2010/main" val="37301831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F4FE507C-E92D-40DB-A8BF-47568293E1F9}" type="datetime1">
              <a:rPr lang="it-IT"/>
              <a:pPr>
                <a:defRPr/>
              </a:pPr>
              <a:t>05/02/2015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3A1CB64-D0DD-45EF-A6C3-D644BFE0C21A}" type="slidenum">
              <a:rPr lang="it-IT"/>
              <a:pPr>
                <a:defRPr/>
              </a:pPr>
              <a:t>‹N›</a:t>
            </a:fld>
            <a:endParaRPr lang="it-IT"/>
          </a:p>
        </p:txBody>
      </p:sp>
    </p:spTree>
    <p:extLst>
      <p:ext uri="{BB962C8B-B14F-4D97-AF65-F5344CB8AC3E}">
        <p14:creationId xmlns:p14="http://schemas.microsoft.com/office/powerpoint/2010/main" val="668265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5C42AEF8-966D-40FA-A766-8FBAB2BDA3AB}" type="datetime1">
              <a:rPr lang="it-IT"/>
              <a:pPr>
                <a:defRPr/>
              </a:pPr>
              <a:t>05/02/2015</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DD3C91F6-6CD9-43D1-B5A5-4C4B12115DDB}" type="slidenum">
              <a:rPr lang="it-IT"/>
              <a:pPr>
                <a:defRPr/>
              </a:pPr>
              <a:t>‹N›</a:t>
            </a:fld>
            <a:endParaRPr lang="it-IT"/>
          </a:p>
        </p:txBody>
      </p:sp>
    </p:spTree>
    <p:extLst>
      <p:ext uri="{BB962C8B-B14F-4D97-AF65-F5344CB8AC3E}">
        <p14:creationId xmlns:p14="http://schemas.microsoft.com/office/powerpoint/2010/main" val="8508615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3"/>
          <p:cNvSpPr>
            <a:spLocks noGrp="1"/>
          </p:cNvSpPr>
          <p:nvPr>
            <p:ph type="dt" sz="half" idx="10"/>
          </p:nvPr>
        </p:nvSpPr>
        <p:spPr/>
        <p:txBody>
          <a:bodyPr/>
          <a:lstStyle>
            <a:lvl1pPr>
              <a:defRPr/>
            </a:lvl1pPr>
          </a:lstStyle>
          <a:p>
            <a:pPr>
              <a:defRPr/>
            </a:pPr>
            <a:fld id="{7684A5DC-26DD-4B6C-BF90-E998116D28D2}" type="datetime1">
              <a:rPr lang="it-IT"/>
              <a:pPr>
                <a:defRPr/>
              </a:pPr>
              <a:t>05/02/2015</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CFD43451-C4B1-496E-B719-EAB86FAA1ACE}" type="slidenum">
              <a:rPr lang="it-IT"/>
              <a:pPr>
                <a:defRPr/>
              </a:pPr>
              <a:t>‹N›</a:t>
            </a:fld>
            <a:endParaRPr lang="it-IT"/>
          </a:p>
        </p:txBody>
      </p:sp>
    </p:spTree>
    <p:extLst>
      <p:ext uri="{BB962C8B-B14F-4D97-AF65-F5344CB8AC3E}">
        <p14:creationId xmlns:p14="http://schemas.microsoft.com/office/powerpoint/2010/main" val="22163336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864F886D-ED63-4BA4-BA1F-62DE012B15E5}" type="datetime1">
              <a:rPr lang="it-IT"/>
              <a:pPr>
                <a:defRPr/>
              </a:pPr>
              <a:t>05/02/2015</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A0858364-E064-4D52-B9E8-100C7870451D}" type="slidenum">
              <a:rPr lang="it-IT"/>
              <a:pPr>
                <a:defRPr/>
              </a:pPr>
              <a:t>‹N›</a:t>
            </a:fld>
            <a:endParaRPr lang="it-IT"/>
          </a:p>
        </p:txBody>
      </p:sp>
    </p:spTree>
    <p:extLst>
      <p:ext uri="{BB962C8B-B14F-4D97-AF65-F5344CB8AC3E}">
        <p14:creationId xmlns:p14="http://schemas.microsoft.com/office/powerpoint/2010/main" val="1625742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98E73615-B71F-4D85-A48F-EBBF5DB43E52}" type="datetime1">
              <a:rPr lang="it-IT"/>
              <a:pPr>
                <a:defRPr/>
              </a:pPr>
              <a:t>05/02/2015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AE935A8C-9587-4E30-8E9F-B8FC0FD4D1EC}" type="slidenum">
              <a:rPr lang="it-IT"/>
              <a:pPr>
                <a:defRPr/>
              </a:pPr>
              <a:t>‹N›</a:t>
            </a:fld>
            <a:endParaRPr lang="it-IT"/>
          </a:p>
        </p:txBody>
      </p:sp>
    </p:spTree>
    <p:extLst>
      <p:ext uri="{BB962C8B-B14F-4D97-AF65-F5344CB8AC3E}">
        <p14:creationId xmlns:p14="http://schemas.microsoft.com/office/powerpoint/2010/main" val="41824559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5E388524-F073-4070-ACB2-4DE68306196D}" type="datetime1">
              <a:rPr lang="it-IT"/>
              <a:pPr>
                <a:defRPr/>
              </a:pPr>
              <a:t>05/02/2015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2AA4AA9-870C-41E5-A657-CBA2F480B475}" type="slidenum">
              <a:rPr lang="it-IT"/>
              <a:pPr>
                <a:defRPr/>
              </a:pPr>
              <a:t>‹N›</a:t>
            </a:fld>
            <a:endParaRPr lang="it-IT"/>
          </a:p>
        </p:txBody>
      </p:sp>
    </p:spTree>
    <p:extLst>
      <p:ext uri="{BB962C8B-B14F-4D97-AF65-F5344CB8AC3E}">
        <p14:creationId xmlns:p14="http://schemas.microsoft.com/office/powerpoint/2010/main" val="28645814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668DB60-203B-49A1-A801-D38347AA2873}" type="datetime1">
              <a:rPr lang="it-IT"/>
              <a:pPr>
                <a:defRPr/>
              </a:pPr>
              <a:t>05/02/2015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0C3F45B-F795-4C84-A3FF-E9622CC365D9}" type="slidenum">
              <a:rPr lang="it-IT"/>
              <a:pPr>
                <a:defRPr/>
              </a:pPr>
              <a:t>‹N›</a:t>
            </a:fld>
            <a:endParaRPr lang="it-IT"/>
          </a:p>
        </p:txBody>
      </p:sp>
    </p:spTree>
    <p:extLst>
      <p:ext uri="{BB962C8B-B14F-4D97-AF65-F5344CB8AC3E}">
        <p14:creationId xmlns:p14="http://schemas.microsoft.com/office/powerpoint/2010/main" val="9355406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040ED37-AAD8-48BF-A38C-9DA9C1F27AED}" type="datetime1">
              <a:rPr lang="it-IT"/>
              <a:pPr>
                <a:defRPr/>
              </a:pPr>
              <a:t>05/02/2015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0E6EB77-8736-4A0E-A656-7E2579513F12}" type="slidenum">
              <a:rPr lang="it-IT"/>
              <a:pPr>
                <a:defRPr/>
              </a:pPr>
              <a:t>‹N›</a:t>
            </a:fld>
            <a:endParaRPr lang="it-IT"/>
          </a:p>
        </p:txBody>
      </p:sp>
    </p:spTree>
    <p:extLst>
      <p:ext uri="{BB962C8B-B14F-4D97-AF65-F5344CB8AC3E}">
        <p14:creationId xmlns:p14="http://schemas.microsoft.com/office/powerpoint/2010/main" val="14628089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D9480159-035E-4315-86FB-C8B7629A9563}" type="datetime1">
              <a:rPr lang="it-IT"/>
              <a:pPr>
                <a:defRPr/>
              </a:pPr>
              <a:t>05/02/2015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23EDA8E-D503-44EE-9B9E-1B6A21137757}" type="slidenum">
              <a:rPr lang="it-IT"/>
              <a:pPr>
                <a:defRPr/>
              </a:pPr>
              <a:t>‹N›</a:t>
            </a:fld>
            <a:endParaRPr lang="it-IT"/>
          </a:p>
        </p:txBody>
      </p:sp>
    </p:spTree>
    <p:extLst>
      <p:ext uri="{BB962C8B-B14F-4D97-AF65-F5344CB8AC3E}">
        <p14:creationId xmlns:p14="http://schemas.microsoft.com/office/powerpoint/2010/main" val="598060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vert="horz"/>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30390562"/>
      </p:ext>
    </p:extLst>
  </p:cSld>
  <p:clrMapOvr>
    <a:masterClrMapping/>
  </p:clrMapOvr>
  <p:transition spd="med" advClick="0" advTm="15000"/>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294B7DA-B915-40CA-8A06-AF1127523AB2}" type="datetime1">
              <a:rPr lang="it-IT"/>
              <a:pPr>
                <a:defRPr/>
              </a:pPr>
              <a:t>05/02/2015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B84BB37-279A-43C0-B677-62BF0D8D62E9}" type="slidenum">
              <a:rPr lang="it-IT"/>
              <a:pPr>
                <a:defRPr/>
              </a:pPr>
              <a:t>‹N›</a:t>
            </a:fld>
            <a:endParaRPr lang="it-IT"/>
          </a:p>
        </p:txBody>
      </p:sp>
    </p:spTree>
    <p:extLst>
      <p:ext uri="{BB962C8B-B14F-4D97-AF65-F5344CB8AC3E}">
        <p14:creationId xmlns:p14="http://schemas.microsoft.com/office/powerpoint/2010/main" val="28418410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a:lvl1pPr>
          </a:lstStyle>
          <a:p>
            <a:pPr>
              <a:defRPr/>
            </a:pPr>
            <a:fld id="{5E72D186-67D4-49A4-983B-A6BE2A0A1AC7}" type="datetime1">
              <a:rPr lang="it-IT"/>
              <a:pPr>
                <a:defRPr/>
              </a:pPr>
              <a:t>05/02/2015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B10273A-FC92-40CA-96D1-8BF2FEA23497}" type="slidenum">
              <a:rPr lang="it-IT"/>
              <a:pPr>
                <a:defRPr/>
              </a:pPr>
              <a:t>‹N›</a:t>
            </a:fld>
            <a:endParaRPr lang="it-IT"/>
          </a:p>
        </p:txBody>
      </p:sp>
    </p:spTree>
    <p:extLst>
      <p:ext uri="{BB962C8B-B14F-4D97-AF65-F5344CB8AC3E}">
        <p14:creationId xmlns:p14="http://schemas.microsoft.com/office/powerpoint/2010/main" val="26873537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68162AE0-F254-4E6E-88CC-5B586ABC06D0}" type="datetime1">
              <a:rPr lang="it-IT"/>
              <a:pPr>
                <a:defRPr/>
              </a:pPr>
              <a:t>05/02/2015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489A113-6BAD-4575-9F01-83B422A86673}" type="slidenum">
              <a:rPr lang="it-IT"/>
              <a:pPr>
                <a:defRPr/>
              </a:pPr>
              <a:t>‹N›</a:t>
            </a:fld>
            <a:endParaRPr lang="it-IT"/>
          </a:p>
        </p:txBody>
      </p:sp>
    </p:spTree>
    <p:extLst>
      <p:ext uri="{BB962C8B-B14F-4D97-AF65-F5344CB8AC3E}">
        <p14:creationId xmlns:p14="http://schemas.microsoft.com/office/powerpoint/2010/main" val="39195096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3479E584-D5F1-4F46-817D-C60FCF8155C7}" type="datetime1">
              <a:rPr lang="it-IT"/>
              <a:pPr>
                <a:defRPr/>
              </a:pPr>
              <a:t>05/02/2015</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D8D586A8-5960-4B0B-A73A-AFF0B9EF0FAA}" type="slidenum">
              <a:rPr lang="it-IT"/>
              <a:pPr>
                <a:defRPr/>
              </a:pPr>
              <a:t>‹N›</a:t>
            </a:fld>
            <a:endParaRPr lang="it-IT"/>
          </a:p>
        </p:txBody>
      </p:sp>
    </p:spTree>
    <p:extLst>
      <p:ext uri="{BB962C8B-B14F-4D97-AF65-F5344CB8AC3E}">
        <p14:creationId xmlns:p14="http://schemas.microsoft.com/office/powerpoint/2010/main" val="138493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3"/>
          <p:cNvSpPr>
            <a:spLocks noGrp="1"/>
          </p:cNvSpPr>
          <p:nvPr>
            <p:ph type="dt" sz="half" idx="10"/>
          </p:nvPr>
        </p:nvSpPr>
        <p:spPr/>
        <p:txBody>
          <a:bodyPr/>
          <a:lstStyle>
            <a:lvl1pPr>
              <a:defRPr/>
            </a:lvl1pPr>
          </a:lstStyle>
          <a:p>
            <a:pPr>
              <a:defRPr/>
            </a:pPr>
            <a:fld id="{6180DE98-D896-4D95-B938-53F12AA8AD4B}" type="datetime1">
              <a:rPr lang="it-IT"/>
              <a:pPr>
                <a:defRPr/>
              </a:pPr>
              <a:t>05/02/2015</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EDE5E389-F3D3-41DE-B915-083EB15986BD}" type="slidenum">
              <a:rPr lang="it-IT"/>
              <a:pPr>
                <a:defRPr/>
              </a:pPr>
              <a:t>‹N›</a:t>
            </a:fld>
            <a:endParaRPr lang="it-IT"/>
          </a:p>
        </p:txBody>
      </p:sp>
    </p:spTree>
    <p:extLst>
      <p:ext uri="{BB962C8B-B14F-4D97-AF65-F5344CB8AC3E}">
        <p14:creationId xmlns:p14="http://schemas.microsoft.com/office/powerpoint/2010/main" val="38666600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0751A1AE-A26B-45D4-8901-4A9F0935FCB2}" type="datetime1">
              <a:rPr lang="it-IT"/>
              <a:pPr>
                <a:defRPr/>
              </a:pPr>
              <a:t>05/02/2015</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50E38DAF-166E-4618-9D1C-BC3E2D093203}" type="slidenum">
              <a:rPr lang="it-IT"/>
              <a:pPr>
                <a:defRPr/>
              </a:pPr>
              <a:t>‹N›</a:t>
            </a:fld>
            <a:endParaRPr lang="it-IT"/>
          </a:p>
        </p:txBody>
      </p:sp>
    </p:spTree>
    <p:extLst>
      <p:ext uri="{BB962C8B-B14F-4D97-AF65-F5344CB8AC3E}">
        <p14:creationId xmlns:p14="http://schemas.microsoft.com/office/powerpoint/2010/main" val="18367927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CB5AFBF6-6555-4C80-ABF4-C38BA34DB3E6}" type="datetime1">
              <a:rPr lang="it-IT"/>
              <a:pPr>
                <a:defRPr/>
              </a:pPr>
              <a:t>05/02/2015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743E0BDD-1665-4312-9FF9-7254ABF004A3}" type="slidenum">
              <a:rPr lang="it-IT"/>
              <a:pPr>
                <a:defRPr/>
              </a:pPr>
              <a:t>‹N›</a:t>
            </a:fld>
            <a:endParaRPr lang="it-IT"/>
          </a:p>
        </p:txBody>
      </p:sp>
    </p:spTree>
    <p:extLst>
      <p:ext uri="{BB962C8B-B14F-4D97-AF65-F5344CB8AC3E}">
        <p14:creationId xmlns:p14="http://schemas.microsoft.com/office/powerpoint/2010/main" val="38069176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6A111917-E27A-49FB-A0C0-96AC94CC4C8C}" type="datetime1">
              <a:rPr lang="it-IT"/>
              <a:pPr>
                <a:defRPr/>
              </a:pPr>
              <a:t>05/02/2015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FAD8D18-664F-46CD-B858-C67840495B76}" type="slidenum">
              <a:rPr lang="it-IT"/>
              <a:pPr>
                <a:defRPr/>
              </a:pPr>
              <a:t>‹N›</a:t>
            </a:fld>
            <a:endParaRPr lang="it-IT"/>
          </a:p>
        </p:txBody>
      </p:sp>
    </p:spTree>
    <p:extLst>
      <p:ext uri="{BB962C8B-B14F-4D97-AF65-F5344CB8AC3E}">
        <p14:creationId xmlns:p14="http://schemas.microsoft.com/office/powerpoint/2010/main" val="32024571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3E38D5D7-0959-4769-9F37-AA953736D929}" type="datetime1">
              <a:rPr lang="it-IT"/>
              <a:pPr>
                <a:defRPr/>
              </a:pPr>
              <a:t>05/02/2015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B2C2DD7-0BDC-4B16-B4C2-83B38FFFDAA1}" type="slidenum">
              <a:rPr lang="it-IT"/>
              <a:pPr>
                <a:defRPr/>
              </a:pPr>
              <a:t>‹N›</a:t>
            </a:fld>
            <a:endParaRPr lang="it-IT"/>
          </a:p>
        </p:txBody>
      </p:sp>
    </p:spTree>
    <p:extLst>
      <p:ext uri="{BB962C8B-B14F-4D97-AF65-F5344CB8AC3E}">
        <p14:creationId xmlns:p14="http://schemas.microsoft.com/office/powerpoint/2010/main" val="30529836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5623C59-EB2D-4D1B-8819-7370359E3071}" type="datetime1">
              <a:rPr lang="it-IT"/>
              <a:pPr>
                <a:defRPr/>
              </a:pPr>
              <a:t>05/02/2015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64997B4-B322-4FB3-8419-C836836C80C5}" type="slidenum">
              <a:rPr lang="it-IT"/>
              <a:pPr>
                <a:defRPr/>
              </a:pPr>
              <a:t>‹N›</a:t>
            </a:fld>
            <a:endParaRPr lang="it-IT"/>
          </a:p>
        </p:txBody>
      </p:sp>
    </p:spTree>
    <p:extLst>
      <p:ext uri="{BB962C8B-B14F-4D97-AF65-F5344CB8AC3E}">
        <p14:creationId xmlns:p14="http://schemas.microsoft.com/office/powerpoint/2010/main" val="3849371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vert="horz"/>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699540716"/>
      </p:ext>
    </p:extLst>
  </p:cSld>
  <p:clrMapOvr>
    <a:masterClrMapping/>
  </p:clrMapOvr>
  <p:transition spd="med" advClick="0" advTm="15000"/>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5BA9599F-1081-4DC3-B64F-40D70B5B99F5}" type="datetime1">
              <a:rPr lang="it-IT"/>
              <a:pPr>
                <a:defRPr/>
              </a:pPr>
              <a:t>05/02/2015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BA4C667-E9B9-4D30-B804-F57433210D83}" type="slidenum">
              <a:rPr lang="it-IT"/>
              <a:pPr>
                <a:defRPr/>
              </a:pPr>
              <a:t>‹N›</a:t>
            </a:fld>
            <a:endParaRPr lang="it-IT"/>
          </a:p>
        </p:txBody>
      </p:sp>
    </p:spTree>
    <p:extLst>
      <p:ext uri="{BB962C8B-B14F-4D97-AF65-F5344CB8AC3E}">
        <p14:creationId xmlns:p14="http://schemas.microsoft.com/office/powerpoint/2010/main" val="21450497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9D3D37A7-6C73-45ED-9482-FB50709AA67B}" type="datetime1">
              <a:rPr lang="it-IT"/>
              <a:pPr>
                <a:defRPr/>
              </a:pPr>
              <a:t>05/02/2015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41B6645-9DB7-41DE-8910-58514CA3C042}" type="slidenum">
              <a:rPr lang="it-IT"/>
              <a:pPr>
                <a:defRPr/>
              </a:pPr>
              <a:t>‹N›</a:t>
            </a:fld>
            <a:endParaRPr lang="it-IT"/>
          </a:p>
        </p:txBody>
      </p:sp>
    </p:spTree>
    <p:extLst>
      <p:ext uri="{BB962C8B-B14F-4D97-AF65-F5344CB8AC3E}">
        <p14:creationId xmlns:p14="http://schemas.microsoft.com/office/powerpoint/2010/main" val="9004770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a:lvl1pPr>
          </a:lstStyle>
          <a:p>
            <a:pPr>
              <a:defRPr/>
            </a:pPr>
            <a:fld id="{E10FDED2-4A12-405D-AC5B-420F269FAEB5}" type="datetime1">
              <a:rPr lang="it-IT"/>
              <a:pPr>
                <a:defRPr/>
              </a:pPr>
              <a:t>05/02/2015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E820E8F-7C84-42BF-8700-36CB19AC98B1}" type="slidenum">
              <a:rPr lang="it-IT"/>
              <a:pPr>
                <a:defRPr/>
              </a:pPr>
              <a:t>‹N›</a:t>
            </a:fld>
            <a:endParaRPr lang="it-IT"/>
          </a:p>
        </p:txBody>
      </p:sp>
    </p:spTree>
    <p:extLst>
      <p:ext uri="{BB962C8B-B14F-4D97-AF65-F5344CB8AC3E}">
        <p14:creationId xmlns:p14="http://schemas.microsoft.com/office/powerpoint/2010/main" val="42165259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AF525138-88D1-40C8-B2A6-5D988A95D3BE}" type="datetime1">
              <a:rPr lang="it-IT"/>
              <a:pPr>
                <a:defRPr/>
              </a:pPr>
              <a:t>05/02/2015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F6A74DB-4C29-4AD0-B940-F98938561C6A}" type="slidenum">
              <a:rPr lang="it-IT"/>
              <a:pPr>
                <a:defRPr/>
              </a:pPr>
              <a:t>‹N›</a:t>
            </a:fld>
            <a:endParaRPr lang="it-IT"/>
          </a:p>
        </p:txBody>
      </p:sp>
    </p:spTree>
    <p:extLst>
      <p:ext uri="{BB962C8B-B14F-4D97-AF65-F5344CB8AC3E}">
        <p14:creationId xmlns:p14="http://schemas.microsoft.com/office/powerpoint/2010/main" val="3069849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ACFE6C2C-6FE2-4350-A6E0-2FECBBD023EA}" type="datetime1">
              <a:rPr lang="it-IT"/>
              <a:pPr>
                <a:defRPr/>
              </a:pPr>
              <a:t>05/02/2015</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B8DA1412-07E9-4BDF-AD9A-C8536DBD4431}" type="slidenum">
              <a:rPr lang="it-IT"/>
              <a:pPr>
                <a:defRPr/>
              </a:pPr>
              <a:t>‹N›</a:t>
            </a:fld>
            <a:endParaRPr lang="it-IT"/>
          </a:p>
        </p:txBody>
      </p:sp>
    </p:spTree>
    <p:extLst>
      <p:ext uri="{BB962C8B-B14F-4D97-AF65-F5344CB8AC3E}">
        <p14:creationId xmlns:p14="http://schemas.microsoft.com/office/powerpoint/2010/main" val="23913094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3"/>
          <p:cNvSpPr>
            <a:spLocks noGrp="1"/>
          </p:cNvSpPr>
          <p:nvPr>
            <p:ph type="dt" sz="half" idx="10"/>
          </p:nvPr>
        </p:nvSpPr>
        <p:spPr/>
        <p:txBody>
          <a:bodyPr/>
          <a:lstStyle>
            <a:lvl1pPr>
              <a:defRPr/>
            </a:lvl1pPr>
          </a:lstStyle>
          <a:p>
            <a:pPr>
              <a:defRPr/>
            </a:pPr>
            <a:fld id="{32CF7B68-5849-4DF3-B465-09E28D1463A3}" type="datetime1">
              <a:rPr lang="it-IT"/>
              <a:pPr>
                <a:defRPr/>
              </a:pPr>
              <a:t>05/02/2015</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2EF0C167-236C-42EC-A0D6-8BEC93302B42}" type="slidenum">
              <a:rPr lang="it-IT"/>
              <a:pPr>
                <a:defRPr/>
              </a:pPr>
              <a:t>‹N›</a:t>
            </a:fld>
            <a:endParaRPr lang="it-IT"/>
          </a:p>
        </p:txBody>
      </p:sp>
    </p:spTree>
    <p:extLst>
      <p:ext uri="{BB962C8B-B14F-4D97-AF65-F5344CB8AC3E}">
        <p14:creationId xmlns:p14="http://schemas.microsoft.com/office/powerpoint/2010/main" val="39921467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0F8F5E51-5342-468D-87E4-7E2DB033BF00}" type="datetime1">
              <a:rPr lang="it-IT"/>
              <a:pPr>
                <a:defRPr/>
              </a:pPr>
              <a:t>05/02/2015</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1D33E22C-75B4-4B56-BB67-E99C8678141F}" type="slidenum">
              <a:rPr lang="it-IT"/>
              <a:pPr>
                <a:defRPr/>
              </a:pPr>
              <a:t>‹N›</a:t>
            </a:fld>
            <a:endParaRPr lang="it-IT"/>
          </a:p>
        </p:txBody>
      </p:sp>
    </p:spTree>
    <p:extLst>
      <p:ext uri="{BB962C8B-B14F-4D97-AF65-F5344CB8AC3E}">
        <p14:creationId xmlns:p14="http://schemas.microsoft.com/office/powerpoint/2010/main" val="24994434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2FD835F5-C259-4C50-B1E2-A909B6F32A39}" type="datetime1">
              <a:rPr lang="it-IT"/>
              <a:pPr>
                <a:defRPr/>
              </a:pPr>
              <a:t>05/02/2015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216EFB91-BDD2-4FBE-BD6C-7A524B89CEFB}" type="slidenum">
              <a:rPr lang="it-IT"/>
              <a:pPr>
                <a:defRPr/>
              </a:pPr>
              <a:t>‹N›</a:t>
            </a:fld>
            <a:endParaRPr lang="it-IT"/>
          </a:p>
        </p:txBody>
      </p:sp>
    </p:spTree>
    <p:extLst>
      <p:ext uri="{BB962C8B-B14F-4D97-AF65-F5344CB8AC3E}">
        <p14:creationId xmlns:p14="http://schemas.microsoft.com/office/powerpoint/2010/main" val="24449498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BB663D4C-ECC5-46EF-A2A6-0268A6571E9C}" type="datetime1">
              <a:rPr lang="it-IT"/>
              <a:pPr>
                <a:defRPr/>
              </a:pPr>
              <a:t>05/02/2015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9EFD351-14D3-42A2-91CE-BE36FD5B5F26}" type="slidenum">
              <a:rPr lang="it-IT"/>
              <a:pPr>
                <a:defRPr/>
              </a:pPr>
              <a:t>‹N›</a:t>
            </a:fld>
            <a:endParaRPr lang="it-IT"/>
          </a:p>
        </p:txBody>
      </p:sp>
    </p:spTree>
    <p:extLst>
      <p:ext uri="{BB962C8B-B14F-4D97-AF65-F5344CB8AC3E}">
        <p14:creationId xmlns:p14="http://schemas.microsoft.com/office/powerpoint/2010/main" val="34938028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A63797E-8D0B-4AFA-8CEA-323659AF333F}" type="datetime1">
              <a:rPr lang="it-IT"/>
              <a:pPr>
                <a:defRPr/>
              </a:pPr>
              <a:t>05/02/2015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B466229-9FB6-4E10-8E72-5551F795EB09}" type="slidenum">
              <a:rPr lang="it-IT"/>
              <a:pPr>
                <a:defRPr/>
              </a:pPr>
              <a:t>‹N›</a:t>
            </a:fld>
            <a:endParaRPr lang="it-IT"/>
          </a:p>
        </p:txBody>
      </p:sp>
    </p:spTree>
    <p:extLst>
      <p:ext uri="{BB962C8B-B14F-4D97-AF65-F5344CB8AC3E}">
        <p14:creationId xmlns:p14="http://schemas.microsoft.com/office/powerpoint/2010/main" val="3342651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vert="horz"/>
          <a:lstStyle/>
          <a:p>
            <a:r>
              <a:rPr lang="it-IT" smtClean="0"/>
              <a:t>Fare clic per modificare stile</a:t>
            </a:r>
            <a:endParaRPr lang="it-IT"/>
          </a:p>
        </p:txBody>
      </p:sp>
    </p:spTree>
    <p:extLst>
      <p:ext uri="{BB962C8B-B14F-4D97-AF65-F5344CB8AC3E}">
        <p14:creationId xmlns:p14="http://schemas.microsoft.com/office/powerpoint/2010/main" val="997224569"/>
      </p:ext>
    </p:extLst>
  </p:cSld>
  <p:clrMapOvr>
    <a:masterClrMapping/>
  </p:clrMapOvr>
  <p:transition spd="med" advClick="0" advTm="15000"/>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AC5C061-E8E0-4673-ADBC-DF174F421A0B}" type="datetime1">
              <a:rPr lang="it-IT"/>
              <a:pPr>
                <a:defRPr/>
              </a:pPr>
              <a:t>05/02/2015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1668D77-0E80-463F-90E5-4ED92795744E}" type="slidenum">
              <a:rPr lang="it-IT"/>
              <a:pPr>
                <a:defRPr/>
              </a:pPr>
              <a:t>‹N›</a:t>
            </a:fld>
            <a:endParaRPr lang="it-IT"/>
          </a:p>
        </p:txBody>
      </p:sp>
    </p:spTree>
    <p:extLst>
      <p:ext uri="{BB962C8B-B14F-4D97-AF65-F5344CB8AC3E}">
        <p14:creationId xmlns:p14="http://schemas.microsoft.com/office/powerpoint/2010/main" val="37123699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1_Diapositiva titolo">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6019800"/>
            <a:ext cx="9144000" cy="838200"/>
          </a:xfrm>
          <a:prstGeom prst="rect">
            <a:avLst/>
          </a:prstGeom>
          <a:gradFill rotWithShape="0">
            <a:gsLst>
              <a:gs pos="0">
                <a:srgbClr val="001A4B"/>
              </a:gs>
              <a:gs pos="100000">
                <a:srgbClr val="004080"/>
              </a:gs>
            </a:gsLst>
            <a:lin ang="5400000" scaled="1"/>
          </a:gra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defRPr/>
            </a:pPr>
            <a:endParaRPr lang="it-IT" sz="2400" smtClean="0"/>
          </a:p>
        </p:txBody>
      </p:sp>
      <p:pic>
        <p:nvPicPr>
          <p:cNvPr id="5" name="Picture 10" descr="logo_lar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2450" y="5876925"/>
            <a:ext cx="792163"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userDrawn="1"/>
        </p:nvSpPr>
        <p:spPr bwMode="auto">
          <a:xfrm>
            <a:off x="1835150" y="6096000"/>
            <a:ext cx="5976938" cy="307975"/>
          </a:xfrm>
          <a:prstGeom prst="rect">
            <a:avLst/>
          </a:prstGeom>
          <a:noFill/>
          <a:ln w="9525">
            <a:noFill/>
            <a:miter lim="800000"/>
            <a:headEnd/>
            <a:tailEnd/>
          </a:ln>
          <a:effectLst/>
        </p:spPr>
        <p:txBody>
          <a:bodyPr>
            <a:spAutoFit/>
          </a:bodyP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a:spcBef>
                <a:spcPct val="50000"/>
              </a:spcBef>
              <a:defRPr/>
            </a:pPr>
            <a:r>
              <a:rPr lang="it-IT" sz="1400" dirty="0" smtClean="0">
                <a:solidFill>
                  <a:schemeClr val="bg1"/>
                </a:solidFill>
                <a:effectLst>
                  <a:outerShdw blurRad="38100" dist="38100" dir="2700000" algn="tl">
                    <a:srgbClr val="C0C0C0"/>
                  </a:outerShdw>
                </a:effectLst>
                <a:latin typeface="Arial Rounded MT Bold" panose="020F0704030504030204" pitchFamily="34" charset="0"/>
              </a:rPr>
              <a:t>Piano industriale – Attività 2015-2017 </a:t>
            </a:r>
          </a:p>
        </p:txBody>
      </p:sp>
      <p:pic>
        <p:nvPicPr>
          <p:cNvPr id="7" name="Picture 36" descr="MARCHIO FES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850" y="5876925"/>
            <a:ext cx="13684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ctrTitle"/>
          </p:nvPr>
        </p:nvSpPr>
        <p:spPr>
          <a:xfrm>
            <a:off x="685800" y="2130425"/>
            <a:ext cx="7772400" cy="1470025"/>
          </a:xfrm>
          <a:prstGeom prst="rect">
            <a:avLst/>
          </a:prstGeom>
        </p:spPr>
        <p:txBody>
          <a:bodyPr/>
          <a:lstStyle/>
          <a:p>
            <a:r>
              <a:rPr lang="it-IT" dirty="0" smtClean="0"/>
              <a:t>Fare clic per modificare stile</a:t>
            </a:r>
            <a:endParaRPr lang="it-IT" dirty="0"/>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542241190"/>
      </p:ext>
    </p:extLst>
  </p:cSld>
  <p:clrMapOvr>
    <a:masterClrMapping/>
  </p:clrMapOvr>
  <p:transition advClick="0" advTm="15000"/>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58EAEFD0-EFD6-47CC-8C82-645BA4EF1BB1}" type="datetime1">
              <a:rPr lang="it-IT"/>
              <a:pPr>
                <a:defRPr/>
              </a:pPr>
              <a:t>05/02/2015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E3994EE-BED7-49E2-9E0F-B1806A632134}" type="slidenum">
              <a:rPr lang="it-IT"/>
              <a:pPr>
                <a:defRPr/>
              </a:pPr>
              <a:t>‹N›</a:t>
            </a:fld>
            <a:endParaRPr lang="it-IT"/>
          </a:p>
        </p:txBody>
      </p:sp>
    </p:spTree>
    <p:extLst>
      <p:ext uri="{BB962C8B-B14F-4D97-AF65-F5344CB8AC3E}">
        <p14:creationId xmlns:p14="http://schemas.microsoft.com/office/powerpoint/2010/main" val="4284320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A52C97A-AC7F-4058-A0D7-D26332968524}" type="datetime1">
              <a:rPr lang="it-IT"/>
              <a:pPr>
                <a:defRPr/>
              </a:pPr>
              <a:t>05/02/2015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5129157-5604-407F-919E-2E5A6B1DD316}" type="slidenum">
              <a:rPr lang="it-IT"/>
              <a:pPr>
                <a:defRPr/>
              </a:pPr>
              <a:t>‹N›</a:t>
            </a:fld>
            <a:endParaRPr lang="it-IT"/>
          </a:p>
        </p:txBody>
      </p:sp>
    </p:spTree>
    <p:extLst>
      <p:ext uri="{BB962C8B-B14F-4D97-AF65-F5344CB8AC3E}">
        <p14:creationId xmlns:p14="http://schemas.microsoft.com/office/powerpoint/2010/main" val="8284130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a:lvl1pPr>
          </a:lstStyle>
          <a:p>
            <a:pPr>
              <a:defRPr/>
            </a:pPr>
            <a:fld id="{AC537CC7-22B9-4EF8-A0B3-5CCBC0DEE5F7}" type="datetime1">
              <a:rPr lang="it-IT"/>
              <a:pPr>
                <a:defRPr/>
              </a:pPr>
              <a:t>05/02/2015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64B77FF-FA4B-4647-A3DD-05B6C180FBF9}" type="slidenum">
              <a:rPr lang="it-IT"/>
              <a:pPr>
                <a:defRPr/>
              </a:pPr>
              <a:t>‹N›</a:t>
            </a:fld>
            <a:endParaRPr lang="it-IT"/>
          </a:p>
        </p:txBody>
      </p:sp>
    </p:spTree>
    <p:extLst>
      <p:ext uri="{BB962C8B-B14F-4D97-AF65-F5344CB8AC3E}">
        <p14:creationId xmlns:p14="http://schemas.microsoft.com/office/powerpoint/2010/main" val="2115190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DBDF74A5-01FB-4DA4-B405-199E00051D63}" type="datetime1">
              <a:rPr lang="it-IT"/>
              <a:pPr>
                <a:defRPr/>
              </a:pPr>
              <a:t>05/02/2015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417B993-7269-4BF8-82C2-5A4D428A2B42}" type="slidenum">
              <a:rPr lang="it-IT"/>
              <a:pPr>
                <a:defRPr/>
              </a:pPr>
              <a:t>‹N›</a:t>
            </a:fld>
            <a:endParaRPr lang="it-IT"/>
          </a:p>
        </p:txBody>
      </p:sp>
    </p:spTree>
    <p:extLst>
      <p:ext uri="{BB962C8B-B14F-4D97-AF65-F5344CB8AC3E}">
        <p14:creationId xmlns:p14="http://schemas.microsoft.com/office/powerpoint/2010/main" val="4566647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D471654D-30D5-4B74-BAA5-3C6E3CBB69EF}" type="datetime1">
              <a:rPr lang="it-IT"/>
              <a:pPr>
                <a:defRPr/>
              </a:pPr>
              <a:t>05/02/2015</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C3236815-AD2E-4C85-A15A-4356DEDB97BA}" type="slidenum">
              <a:rPr lang="it-IT"/>
              <a:pPr>
                <a:defRPr/>
              </a:pPr>
              <a:t>‹N›</a:t>
            </a:fld>
            <a:endParaRPr lang="it-IT"/>
          </a:p>
        </p:txBody>
      </p:sp>
    </p:spTree>
    <p:extLst>
      <p:ext uri="{BB962C8B-B14F-4D97-AF65-F5344CB8AC3E}">
        <p14:creationId xmlns:p14="http://schemas.microsoft.com/office/powerpoint/2010/main" val="41319853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3"/>
          <p:cNvSpPr>
            <a:spLocks noGrp="1"/>
          </p:cNvSpPr>
          <p:nvPr>
            <p:ph type="dt" sz="half" idx="10"/>
          </p:nvPr>
        </p:nvSpPr>
        <p:spPr/>
        <p:txBody>
          <a:bodyPr/>
          <a:lstStyle>
            <a:lvl1pPr>
              <a:defRPr/>
            </a:lvl1pPr>
          </a:lstStyle>
          <a:p>
            <a:pPr>
              <a:defRPr/>
            </a:pPr>
            <a:fld id="{29F2D24E-2748-4929-98DD-A93D443CA787}" type="datetime1">
              <a:rPr lang="it-IT"/>
              <a:pPr>
                <a:defRPr/>
              </a:pPr>
              <a:t>05/02/2015</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540026C0-AECB-4A2F-B3DE-05CD3B6E3079}" type="slidenum">
              <a:rPr lang="it-IT"/>
              <a:pPr>
                <a:defRPr/>
              </a:pPr>
              <a:t>‹N›</a:t>
            </a:fld>
            <a:endParaRPr lang="it-IT"/>
          </a:p>
        </p:txBody>
      </p:sp>
    </p:spTree>
    <p:extLst>
      <p:ext uri="{BB962C8B-B14F-4D97-AF65-F5344CB8AC3E}">
        <p14:creationId xmlns:p14="http://schemas.microsoft.com/office/powerpoint/2010/main" val="31332817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98034D1F-DA65-4713-BE51-BC506885E4FD}" type="datetime1">
              <a:rPr lang="it-IT"/>
              <a:pPr>
                <a:defRPr/>
              </a:pPr>
              <a:t>05/02/2015</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93309838-E616-47D0-847A-F2C979C5A026}" type="slidenum">
              <a:rPr lang="it-IT"/>
              <a:pPr>
                <a:defRPr/>
              </a:pPr>
              <a:t>‹N›</a:t>
            </a:fld>
            <a:endParaRPr lang="it-IT"/>
          </a:p>
        </p:txBody>
      </p:sp>
    </p:spTree>
    <p:extLst>
      <p:ext uri="{BB962C8B-B14F-4D97-AF65-F5344CB8AC3E}">
        <p14:creationId xmlns:p14="http://schemas.microsoft.com/office/powerpoint/2010/main" val="28421961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CEBAEE2C-906C-4580-A750-09EF900AD1FC}" type="datetime1">
              <a:rPr lang="it-IT"/>
              <a:pPr>
                <a:defRPr/>
              </a:pPr>
              <a:t>05/02/2015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E411CFA-90C7-457D-BA61-16FF1E777293}" type="slidenum">
              <a:rPr lang="it-IT"/>
              <a:pPr>
                <a:defRPr/>
              </a:pPr>
              <a:t>‹N›</a:t>
            </a:fld>
            <a:endParaRPr lang="it-IT"/>
          </a:p>
        </p:txBody>
      </p:sp>
    </p:spTree>
    <p:extLst>
      <p:ext uri="{BB962C8B-B14F-4D97-AF65-F5344CB8AC3E}">
        <p14:creationId xmlns:p14="http://schemas.microsoft.com/office/powerpoint/2010/main" val="418975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0" y="6019800"/>
            <a:ext cx="9144000" cy="838200"/>
          </a:xfrm>
          <a:prstGeom prst="rect">
            <a:avLst/>
          </a:prstGeom>
          <a:gradFill rotWithShape="0">
            <a:gsLst>
              <a:gs pos="0">
                <a:srgbClr val="001A4B"/>
              </a:gs>
              <a:gs pos="100000">
                <a:srgbClr val="004080"/>
              </a:gs>
            </a:gsLst>
            <a:lin ang="5400000" scaled="1"/>
          </a:gra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defRPr/>
            </a:pPr>
            <a:endParaRPr lang="it-IT" sz="2400" smtClean="0"/>
          </a:p>
        </p:txBody>
      </p:sp>
      <p:pic>
        <p:nvPicPr>
          <p:cNvPr id="3" name="Picture 10" descr="logo_lar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2450" y="5876925"/>
            <a:ext cx="792163"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1"/>
          <p:cNvSpPr txBox="1">
            <a:spLocks noChangeArrowheads="1"/>
          </p:cNvSpPr>
          <p:nvPr userDrawn="1"/>
        </p:nvSpPr>
        <p:spPr bwMode="auto">
          <a:xfrm>
            <a:off x="1835150" y="6096000"/>
            <a:ext cx="5976938" cy="595313"/>
          </a:xfrm>
          <a:prstGeom prst="rect">
            <a:avLst/>
          </a:prstGeom>
          <a:noFill/>
          <a:ln w="9525">
            <a:noFill/>
            <a:miter lim="800000"/>
            <a:headEnd/>
            <a:tailEnd/>
          </a:ln>
          <a:effectLst/>
        </p:spPr>
        <p:txBody>
          <a:bodyPr>
            <a:spAutoFit/>
          </a:bodyP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a:spcBef>
                <a:spcPct val="50000"/>
              </a:spcBef>
              <a:defRPr/>
            </a:pPr>
            <a:r>
              <a:rPr lang="it-IT" sz="1400" smtClean="0">
                <a:solidFill>
                  <a:schemeClr val="bg1"/>
                </a:solidFill>
                <a:effectLst>
                  <a:outerShdw blurRad="38100" dist="38100" dir="2700000" algn="tl">
                    <a:srgbClr val="C0C0C0"/>
                  </a:outerShdw>
                </a:effectLst>
                <a:latin typeface="Arial Rounded MT Bold" panose="020F0704030504030204" pitchFamily="34" charset="0"/>
              </a:rPr>
              <a:t>PIANO INDUSTRIALE 2014  - LE AZIONI E I PROGETTI</a:t>
            </a:r>
          </a:p>
          <a:p>
            <a:pPr algn="ctr">
              <a:spcBef>
                <a:spcPts val="600"/>
              </a:spcBef>
              <a:defRPr/>
            </a:pPr>
            <a:r>
              <a:rPr lang="it-IT" sz="1400" smtClean="0">
                <a:solidFill>
                  <a:schemeClr val="bg1"/>
                </a:solidFill>
                <a:effectLst>
                  <a:outerShdw blurRad="38100" dist="38100" dir="2700000" algn="tl">
                    <a:srgbClr val="C0C0C0"/>
                  </a:outerShdw>
                </a:effectLst>
                <a:latin typeface="Arial Rounded MT Bold" panose="020F0704030504030204" pitchFamily="34" charset="0"/>
              </a:rPr>
              <a:t>Valenzano, 13 gennaio 2014</a:t>
            </a:r>
          </a:p>
        </p:txBody>
      </p:sp>
      <p:pic>
        <p:nvPicPr>
          <p:cNvPr id="5" name="Picture 36" descr="MARCHIO FES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850" y="5876925"/>
            <a:ext cx="13684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4994225"/>
      </p:ext>
    </p:extLst>
  </p:cSld>
  <p:clrMapOvr>
    <a:masterClrMapping/>
  </p:clrMapOvr>
  <p:transition spd="med" advClick="0" advTm="15000"/>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4AA361A7-011F-4CF8-926A-AD43498F63E7}" type="datetime1">
              <a:rPr lang="it-IT"/>
              <a:pPr>
                <a:defRPr/>
              </a:pPr>
              <a:t>05/02/2015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5889773-E9E2-4EA1-82BF-D2DA29493E11}" type="slidenum">
              <a:rPr lang="it-IT"/>
              <a:pPr>
                <a:defRPr/>
              </a:pPr>
              <a:t>‹N›</a:t>
            </a:fld>
            <a:endParaRPr lang="it-IT"/>
          </a:p>
        </p:txBody>
      </p:sp>
    </p:spTree>
    <p:extLst>
      <p:ext uri="{BB962C8B-B14F-4D97-AF65-F5344CB8AC3E}">
        <p14:creationId xmlns:p14="http://schemas.microsoft.com/office/powerpoint/2010/main" val="8609209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0C81FFB-6CAE-4F01-80AA-1199FD142139}" type="datetime1">
              <a:rPr lang="it-IT"/>
              <a:pPr>
                <a:defRPr/>
              </a:pPr>
              <a:t>05/02/2015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E2EA3D1-D4D8-4359-BD23-62F68C46EDA2}" type="slidenum">
              <a:rPr lang="it-IT"/>
              <a:pPr>
                <a:defRPr/>
              </a:pPr>
              <a:t>‹N›</a:t>
            </a:fld>
            <a:endParaRPr lang="it-IT"/>
          </a:p>
        </p:txBody>
      </p:sp>
    </p:spTree>
    <p:extLst>
      <p:ext uri="{BB962C8B-B14F-4D97-AF65-F5344CB8AC3E}">
        <p14:creationId xmlns:p14="http://schemas.microsoft.com/office/powerpoint/2010/main" val="25787058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086BC97-59C6-4A1E-A9B7-6B0E40A9F500}" type="datetime1">
              <a:rPr lang="it-IT"/>
              <a:pPr>
                <a:defRPr/>
              </a:pPr>
              <a:t>05/02/2015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735EDC3-4D5C-4C22-9C49-C476443CAB64}" type="slidenum">
              <a:rPr lang="it-IT"/>
              <a:pPr>
                <a:defRPr/>
              </a:pPr>
              <a:t>‹N›</a:t>
            </a:fld>
            <a:endParaRPr lang="it-IT"/>
          </a:p>
        </p:txBody>
      </p:sp>
    </p:spTree>
    <p:extLst>
      <p:ext uri="{BB962C8B-B14F-4D97-AF65-F5344CB8AC3E}">
        <p14:creationId xmlns:p14="http://schemas.microsoft.com/office/powerpoint/2010/main" val="1366408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Tree>
    <p:extLst>
      <p:ext uri="{BB962C8B-B14F-4D97-AF65-F5344CB8AC3E}">
        <p14:creationId xmlns:p14="http://schemas.microsoft.com/office/powerpoint/2010/main" val="414002291"/>
      </p:ext>
    </p:extLst>
  </p:cSld>
  <p:clrMapOvr>
    <a:masterClrMapping/>
  </p:clrMapOvr>
  <p:transition spd="med" advClick="0" advTm="1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6019800"/>
            <a:ext cx="9144000" cy="838200"/>
          </a:xfrm>
          <a:prstGeom prst="rect">
            <a:avLst/>
          </a:prstGeom>
          <a:gradFill rotWithShape="0">
            <a:gsLst>
              <a:gs pos="0">
                <a:srgbClr val="001A4B"/>
              </a:gs>
              <a:gs pos="100000">
                <a:srgbClr val="004080"/>
              </a:gs>
            </a:gsLst>
            <a:lin ang="5400000" scaled="1"/>
          </a:gradFill>
          <a:ln w="9525">
            <a:solidFill>
              <a:schemeClr val="tx1"/>
            </a:solidFill>
            <a:miter lim="800000"/>
            <a:headEnd/>
            <a:tailEnd/>
          </a:ln>
        </p:spPr>
        <p:txBody>
          <a:bodyPr wrap="none" anchor="ctr"/>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defRPr/>
            </a:pPr>
            <a:endParaRPr lang="it-IT" sz="2400" smtClean="0"/>
          </a:p>
        </p:txBody>
      </p:sp>
      <p:pic>
        <p:nvPicPr>
          <p:cNvPr id="1027" name="Picture 10" descr="logo_larg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172450" y="5876925"/>
            <a:ext cx="792163"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ext Box 11"/>
          <p:cNvSpPr txBox="1">
            <a:spLocks noChangeArrowheads="1"/>
          </p:cNvSpPr>
          <p:nvPr userDrawn="1"/>
        </p:nvSpPr>
        <p:spPr bwMode="auto">
          <a:xfrm>
            <a:off x="1835150" y="6096000"/>
            <a:ext cx="5976938" cy="600075"/>
          </a:xfrm>
          <a:prstGeom prst="rect">
            <a:avLst/>
          </a:prstGeom>
          <a:noFill/>
          <a:ln w="9525">
            <a:noFill/>
            <a:miter lim="800000"/>
            <a:headEnd/>
            <a:tailEnd/>
          </a:ln>
          <a:effectLst/>
        </p:spPr>
        <p:txBody>
          <a:bodyPr>
            <a:spAutoFit/>
          </a:bodyP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a:spcBef>
                <a:spcPct val="50000"/>
              </a:spcBef>
              <a:defRPr/>
            </a:pPr>
            <a:r>
              <a:rPr lang="it-IT" sz="1400" smtClean="0">
                <a:solidFill>
                  <a:schemeClr val="bg1"/>
                </a:solidFill>
                <a:effectLst>
                  <a:outerShdw blurRad="38100" dist="38100" dir="2700000" algn="tl">
                    <a:srgbClr val="C0C0C0"/>
                  </a:outerShdw>
                </a:effectLst>
                <a:latin typeface="Arial Rounded MT Bold" panose="020F0704030504030204" pitchFamily="34" charset="0"/>
              </a:rPr>
              <a:t>ITALIAN SMART  COMMUNICATION  SUMMIT 2013 </a:t>
            </a:r>
          </a:p>
          <a:p>
            <a:pPr algn="ctr">
              <a:spcBef>
                <a:spcPts val="600"/>
              </a:spcBef>
              <a:defRPr/>
            </a:pPr>
            <a:r>
              <a:rPr lang="it-IT" sz="1400" smtClean="0">
                <a:solidFill>
                  <a:schemeClr val="bg1"/>
                </a:solidFill>
                <a:effectLst>
                  <a:outerShdw blurRad="38100" dist="38100" dir="2700000" algn="tl">
                    <a:srgbClr val="C0C0C0"/>
                  </a:outerShdw>
                </a:effectLst>
                <a:latin typeface="Arial Rounded MT Bold" panose="020F0704030504030204" pitchFamily="34" charset="0"/>
              </a:rPr>
              <a:t>Roma, 10 giugno 2013</a:t>
            </a:r>
          </a:p>
        </p:txBody>
      </p:sp>
      <p:pic>
        <p:nvPicPr>
          <p:cNvPr id="1029" name="Picture 36" descr="MARCHIO FES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23850" y="5876925"/>
            <a:ext cx="13684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egnaposto data 5"/>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3351C608-065F-4B48-BAD2-AFF894F89AF1}" type="datetime1">
              <a:rPr lang="it-IT"/>
              <a:pPr>
                <a:defRPr/>
              </a:pPr>
              <a:t>05/02/2015</a:t>
            </a:fld>
            <a:endParaRPr lang="it-IT"/>
          </a:p>
        </p:txBody>
      </p:sp>
      <p:sp>
        <p:nvSpPr>
          <p:cNvPr id="7" name="Segnaposto numero diapositiva 6"/>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7959038-2DD7-4D91-9E8B-ADDBDCD71978}" type="slidenum">
              <a:rPr lang="it-IT"/>
              <a:pPr>
                <a:defRPr/>
              </a:pPr>
              <a:t>‹N›</a:t>
            </a:fld>
            <a:endParaRPr lang="it-IT"/>
          </a:p>
        </p:txBody>
      </p:sp>
      <p:sp>
        <p:nvSpPr>
          <p:cNvPr id="1032" name="Segnaposto testo 7"/>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Tree>
  </p:cSld>
  <p:clrMap bg1="lt1" tx1="dk1" bg2="lt2" tx2="dk2" accent1="accent1" accent2="accent2" accent3="accent3" accent4="accent4" accent5="accent5" accent6="accent6" hlink="hlink" folHlink="folHlink"/>
  <p:sldLayoutIdLst>
    <p:sldLayoutId id="2147484942" r:id="rId1"/>
    <p:sldLayoutId id="2147484943" r:id="rId2"/>
    <p:sldLayoutId id="2147484944" r:id="rId3"/>
    <p:sldLayoutId id="2147484945" r:id="rId4"/>
    <p:sldLayoutId id="2147484946" r:id="rId5"/>
    <p:sldLayoutId id="2147484947" r:id="rId6"/>
    <p:sldLayoutId id="2147484948" r:id="rId7"/>
    <p:sldLayoutId id="2147484949" r:id="rId8"/>
    <p:sldLayoutId id="2147484950" r:id="rId9"/>
    <p:sldLayoutId id="2147484951" r:id="rId10"/>
    <p:sldLayoutId id="2147484952" r:id="rId11"/>
    <p:sldLayoutId id="2147484953" r:id="rId12"/>
    <p:sldLayoutId id="2147484954" r:id="rId13"/>
  </p:sldLayoutIdLst>
  <p:transition spd="med"/>
  <p:hf sldNum="0"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stile</a:t>
            </a:r>
          </a:p>
        </p:txBody>
      </p:sp>
      <p:sp>
        <p:nvSpPr>
          <p:cNvPr id="2051"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E650B62B-9CE7-47A2-9C8A-582E1FBE7FC7}" type="datetime1">
              <a:rPr lang="it-IT"/>
              <a:pPr>
                <a:defRPr/>
              </a:pPr>
              <a:t>05/02/2015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Arial" charset="0"/>
                <a:ea typeface="ＭＳ Ｐゴシック" charset="-128"/>
                <a:cs typeface="ＭＳ Ｐゴシック" charset="-128"/>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E79C6B9-C031-43F9-9A9D-DB3DD02ED42D}"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955" r:id="rId1"/>
    <p:sldLayoutId id="2147484956" r:id="rId2"/>
    <p:sldLayoutId id="2147484876" r:id="rId3"/>
    <p:sldLayoutId id="2147484877" r:id="rId4"/>
    <p:sldLayoutId id="2147484878" r:id="rId5"/>
    <p:sldLayoutId id="2147484879" r:id="rId6"/>
    <p:sldLayoutId id="2147484880" r:id="rId7"/>
    <p:sldLayoutId id="2147484881" r:id="rId8"/>
    <p:sldLayoutId id="2147484882" r:id="rId9"/>
    <p:sldLayoutId id="2147484883" r:id="rId10"/>
    <p:sldLayoutId id="2147484884" r:id="rId11"/>
    <p:sldLayoutId id="2147484885" r:id="rId12"/>
    <p:sldLayoutId id="2147484886" r:id="rId1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2099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fld id="{9DA60CA9-86B4-44D9-B53E-631AAB6AA0B0}" type="datetime1">
              <a:rPr lang="it-IT"/>
              <a:pPr>
                <a:defRPr/>
              </a:pPr>
              <a:t>05/02/2015</a:t>
            </a:fld>
            <a:endParaRPr lang="it-IT"/>
          </a:p>
        </p:txBody>
      </p:sp>
      <p:sp>
        <p:nvSpPr>
          <p:cNvPr id="2099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charset="-128"/>
                <a:cs typeface="ＭＳ Ｐゴシック" charset="-128"/>
              </a:defRPr>
            </a:lvl1pPr>
          </a:lstStyle>
          <a:p>
            <a:pPr>
              <a:defRPr/>
            </a:pPr>
            <a:endParaRPr lang="it-IT"/>
          </a:p>
        </p:txBody>
      </p:sp>
      <p:sp>
        <p:nvSpPr>
          <p:cNvPr id="2099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B6CA8EAD-36EB-4195-BD1D-F5F1BB65BD7D}"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887" r:id="rId1"/>
    <p:sldLayoutId id="2147484888" r:id="rId2"/>
    <p:sldLayoutId id="2147484889" r:id="rId3"/>
    <p:sldLayoutId id="2147484890" r:id="rId4"/>
    <p:sldLayoutId id="2147484891" r:id="rId5"/>
    <p:sldLayoutId id="2147484892" r:id="rId6"/>
    <p:sldLayoutId id="2147484893" r:id="rId7"/>
    <p:sldLayoutId id="2147484894" r:id="rId8"/>
    <p:sldLayoutId id="2147484895" r:id="rId9"/>
    <p:sldLayoutId id="2147484896" r:id="rId10"/>
    <p:sldLayoutId id="214748489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stile</a:t>
            </a:r>
          </a:p>
        </p:txBody>
      </p:sp>
      <p:sp>
        <p:nvSpPr>
          <p:cNvPr id="4099"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954EFC5E-66CE-4A28-9831-86BE552DCDED}" type="datetime1">
              <a:rPr lang="it-IT"/>
              <a:pPr>
                <a:defRPr/>
              </a:pPr>
              <a:t>05/02/2015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Arial" charset="0"/>
                <a:ea typeface="ＭＳ Ｐゴシック" charset="-128"/>
                <a:cs typeface="ＭＳ Ｐゴシック" charset="-128"/>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6EDFE5B-C5B9-46A1-B781-796C7842275E}"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898" r:id="rId1"/>
    <p:sldLayoutId id="2147484899" r:id="rId2"/>
    <p:sldLayoutId id="2147484900" r:id="rId3"/>
    <p:sldLayoutId id="2147484901" r:id="rId4"/>
    <p:sldLayoutId id="2147484902" r:id="rId5"/>
    <p:sldLayoutId id="2147484903" r:id="rId6"/>
    <p:sldLayoutId id="2147484904" r:id="rId7"/>
    <p:sldLayoutId id="2147484905" r:id="rId8"/>
    <p:sldLayoutId id="2147484906" r:id="rId9"/>
    <p:sldLayoutId id="2147484907" r:id="rId10"/>
    <p:sldLayoutId id="2147484908"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stile</a:t>
            </a:r>
          </a:p>
        </p:txBody>
      </p:sp>
      <p:sp>
        <p:nvSpPr>
          <p:cNvPr id="5123"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4691A25-E29C-4C6E-BC67-FC934DD379B6}" type="datetime1">
              <a:rPr lang="it-IT"/>
              <a:pPr>
                <a:defRPr/>
              </a:pPr>
              <a:t>05/02/2015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Arial" charset="0"/>
                <a:ea typeface="ＭＳ Ｐゴシック" charset="-128"/>
                <a:cs typeface="ＭＳ Ｐゴシック" charset="-128"/>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3BD98621-341D-4FFB-ADFC-158BF52603DA}"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909" r:id="rId1"/>
    <p:sldLayoutId id="2147484910" r:id="rId2"/>
    <p:sldLayoutId id="2147484911" r:id="rId3"/>
    <p:sldLayoutId id="2147484912" r:id="rId4"/>
    <p:sldLayoutId id="2147484913" r:id="rId5"/>
    <p:sldLayoutId id="2147484914" r:id="rId6"/>
    <p:sldLayoutId id="2147484915" r:id="rId7"/>
    <p:sldLayoutId id="2147484916" r:id="rId8"/>
    <p:sldLayoutId id="2147484917" r:id="rId9"/>
    <p:sldLayoutId id="2147484918" r:id="rId10"/>
    <p:sldLayoutId id="214748491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stile</a:t>
            </a:r>
          </a:p>
        </p:txBody>
      </p:sp>
      <p:sp>
        <p:nvSpPr>
          <p:cNvPr id="614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DA69FE29-E351-410E-9391-03BA7F011A05}" type="datetime1">
              <a:rPr lang="it-IT"/>
              <a:pPr>
                <a:defRPr/>
              </a:pPr>
              <a:t>05/02/2015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Arial" charset="0"/>
                <a:ea typeface="ＭＳ Ｐゴシック" charset="-128"/>
                <a:cs typeface="ＭＳ Ｐゴシック" charset="-128"/>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2907C81-31E2-490A-A13A-05253F856244}"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920" r:id="rId1"/>
    <p:sldLayoutId id="2147484921" r:id="rId2"/>
    <p:sldLayoutId id="2147484922" r:id="rId3"/>
    <p:sldLayoutId id="2147484923" r:id="rId4"/>
    <p:sldLayoutId id="2147484924" r:id="rId5"/>
    <p:sldLayoutId id="2147484925" r:id="rId6"/>
    <p:sldLayoutId id="2147484926" r:id="rId7"/>
    <p:sldLayoutId id="2147484927" r:id="rId8"/>
    <p:sldLayoutId id="2147484928" r:id="rId9"/>
    <p:sldLayoutId id="2147484929" r:id="rId10"/>
    <p:sldLayoutId id="2147484930"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stile</a:t>
            </a:r>
          </a:p>
        </p:txBody>
      </p:sp>
      <p:sp>
        <p:nvSpPr>
          <p:cNvPr id="7171"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defRPr>
            </a:lvl1pPr>
          </a:lstStyle>
          <a:p>
            <a:pPr>
              <a:defRPr/>
            </a:pPr>
            <a:fld id="{CAC2EE31-0BA6-4D33-A4ED-336B1D2F53A1}" type="datetime1">
              <a:rPr lang="it-IT"/>
              <a:pPr>
                <a:defRPr/>
              </a:pPr>
              <a:t>05/02/2015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Arial" charset="0"/>
                <a:ea typeface="ＭＳ Ｐゴシック" charset="-128"/>
                <a:cs typeface="ＭＳ Ｐゴシック" charset="-128"/>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defRPr>
            </a:lvl1pPr>
          </a:lstStyle>
          <a:p>
            <a:pPr>
              <a:defRPr/>
            </a:pPr>
            <a:fld id="{865F6D6E-040C-4BE7-A25E-6B817FDD0BF3}"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957" r:id="rId1"/>
    <p:sldLayoutId id="2147484931" r:id="rId2"/>
    <p:sldLayoutId id="2147484932" r:id="rId3"/>
    <p:sldLayoutId id="2147484933" r:id="rId4"/>
    <p:sldLayoutId id="2147484934" r:id="rId5"/>
    <p:sldLayoutId id="2147484935" r:id="rId6"/>
    <p:sldLayoutId id="2147484936" r:id="rId7"/>
    <p:sldLayoutId id="2147484937" r:id="rId8"/>
    <p:sldLayoutId id="2147484938" r:id="rId9"/>
    <p:sldLayoutId id="2147484939" r:id="rId10"/>
    <p:sldLayoutId id="2147484940" r:id="rId11"/>
    <p:sldLayoutId id="2147484941" r:id="rId12"/>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defRPr>
      </a:lvl6pPr>
      <a:lvl7pPr marL="914400" algn="ctr" defTabSz="457200" rtl="0" fontAlgn="base">
        <a:spcBef>
          <a:spcPct val="0"/>
        </a:spcBef>
        <a:spcAft>
          <a:spcPct val="0"/>
        </a:spcAft>
        <a:defRPr sz="4400">
          <a:solidFill>
            <a:schemeClr val="tx1"/>
          </a:solidFill>
          <a:latin typeface="Calibri" charset="0"/>
        </a:defRPr>
      </a:lvl7pPr>
      <a:lvl8pPr marL="1371600" algn="ctr" defTabSz="457200" rtl="0" fontAlgn="base">
        <a:spcBef>
          <a:spcPct val="0"/>
        </a:spcBef>
        <a:spcAft>
          <a:spcPct val="0"/>
        </a:spcAft>
        <a:defRPr sz="4400">
          <a:solidFill>
            <a:schemeClr val="tx1"/>
          </a:solidFill>
          <a:latin typeface="Calibri" charset="0"/>
        </a:defRPr>
      </a:lvl8pPr>
      <a:lvl9pPr marL="1828800" algn="ctr" defTabSz="457200" rtl="0" fontAlgn="base">
        <a:spcBef>
          <a:spcPct val="0"/>
        </a:spcBef>
        <a:spcAft>
          <a:spcPct val="0"/>
        </a:spcAft>
        <a:defRPr sz="4400">
          <a:solidFill>
            <a:schemeClr val="tx1"/>
          </a:solidFill>
          <a:latin typeface="Calibri"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1.xml"/><Relationship Id="rId5" Type="http://schemas.openxmlformats.org/officeDocument/2006/relationships/hyperlink" Target="http://www.dati.puglia.it/"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71.xml"/><Relationship Id="rId5" Type="http://schemas.openxmlformats.org/officeDocument/2006/relationships/image" Target="../media/image12.jpe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71.xml"/><Relationship Id="rId5" Type="http://schemas.openxmlformats.org/officeDocument/2006/relationships/image" Target="../media/image14.jpe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7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7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7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7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7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7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7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7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7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26.xml"/><Relationship Id="rId1" Type="http://schemas.openxmlformats.org/officeDocument/2006/relationships/slideLayout" Target="../slideLayouts/slideLayout71.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27.xml"/><Relationship Id="rId1" Type="http://schemas.openxmlformats.org/officeDocument/2006/relationships/slideLayout" Target="../slideLayouts/slideLayout71.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1.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9.xml"/><Relationship Id="rId1" Type="http://schemas.openxmlformats.org/officeDocument/2006/relationships/slideLayout" Target="../slideLayouts/slideLayout71.xml"/><Relationship Id="rId4" Type="http://schemas.openxmlformats.org/officeDocument/2006/relationships/image" Target="../media/image17.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7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1.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71.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1.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ChangeArrowheads="1"/>
          </p:cNvSpPr>
          <p:nvPr/>
        </p:nvSpPr>
        <p:spPr bwMode="auto">
          <a:xfrm>
            <a:off x="0" y="0"/>
            <a:ext cx="9144000" cy="6858000"/>
          </a:xfrm>
          <a:prstGeom prst="rect">
            <a:avLst/>
          </a:prstGeom>
          <a:gradFill rotWithShape="0">
            <a:gsLst>
              <a:gs pos="0">
                <a:srgbClr val="001A4B"/>
              </a:gs>
              <a:gs pos="50000">
                <a:srgbClr val="004080"/>
              </a:gs>
              <a:gs pos="100000">
                <a:srgbClr val="001A4B"/>
              </a:gs>
            </a:gsLst>
            <a:lin ang="5400000" scaled="1"/>
          </a:gra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it-IT" sz="2400">
              <a:latin typeface="Arial" panose="020B0604020202020204" pitchFamily="34" charset="0"/>
            </a:endParaRPr>
          </a:p>
        </p:txBody>
      </p:sp>
      <p:sp>
        <p:nvSpPr>
          <p:cNvPr id="26627" name="Rectangle 7"/>
          <p:cNvSpPr>
            <a:spLocks noChangeArrowheads="1"/>
          </p:cNvSpPr>
          <p:nvPr/>
        </p:nvSpPr>
        <p:spPr bwMode="auto">
          <a:xfrm>
            <a:off x="3059113" y="26988"/>
            <a:ext cx="2438400" cy="6858000"/>
          </a:xfrm>
          <a:prstGeom prst="rect">
            <a:avLst/>
          </a:prstGeom>
          <a:solidFill>
            <a:schemeClr val="bg1">
              <a:alpha val="1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it-IT" sz="2400">
              <a:latin typeface="Arial" panose="020B0604020202020204" pitchFamily="34" charset="0"/>
            </a:endParaRPr>
          </a:p>
        </p:txBody>
      </p:sp>
      <p:pic>
        <p:nvPicPr>
          <p:cNvPr id="26628" name="Picture 9" descr="logo_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2349500"/>
            <a:ext cx="243205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8"/>
          <p:cNvSpPr txBox="1">
            <a:spLocks noChangeArrowheads="1"/>
          </p:cNvSpPr>
          <p:nvPr/>
        </p:nvSpPr>
        <p:spPr bwMode="auto">
          <a:xfrm>
            <a:off x="1979613" y="4797425"/>
            <a:ext cx="4751387" cy="1261884"/>
          </a:xfrm>
          <a:prstGeom prst="rect">
            <a:avLst/>
          </a:prstGeom>
          <a:noFill/>
          <a:ln w="9525">
            <a:noFill/>
            <a:miter lim="800000"/>
            <a:headEnd/>
            <a:tailEnd/>
          </a:ln>
        </p:spPr>
        <p:txBody>
          <a:bodyPr>
            <a:spAutoFit/>
          </a:bodyP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a:spcBef>
                <a:spcPct val="50000"/>
              </a:spcBef>
              <a:defRPr/>
            </a:pPr>
            <a:r>
              <a:rPr lang="it-IT" sz="1600" b="1" dirty="0" smtClean="0">
                <a:solidFill>
                  <a:schemeClr val="bg1"/>
                </a:solidFill>
                <a:effectLst>
                  <a:outerShdw blurRad="38100" dist="38100" dir="2700000" algn="tl">
                    <a:srgbClr val="C0C0C0"/>
                  </a:outerShdw>
                </a:effectLst>
              </a:rPr>
              <a:t>Presentazione Piano industriale</a:t>
            </a:r>
          </a:p>
          <a:p>
            <a:pPr algn="ctr">
              <a:spcBef>
                <a:spcPct val="50000"/>
              </a:spcBef>
              <a:defRPr/>
            </a:pPr>
            <a:r>
              <a:rPr lang="it-IT" sz="1600" b="1" dirty="0" smtClean="0">
                <a:solidFill>
                  <a:schemeClr val="bg1"/>
                </a:solidFill>
                <a:effectLst>
                  <a:outerShdw blurRad="38100" dist="38100" dir="2700000" algn="tl">
                    <a:srgbClr val="C0C0C0"/>
                  </a:outerShdw>
                </a:effectLst>
              </a:rPr>
              <a:t>Piano di attività 2015 - 2017 </a:t>
            </a:r>
          </a:p>
          <a:p>
            <a:pPr algn="ctr">
              <a:spcBef>
                <a:spcPct val="50000"/>
              </a:spcBef>
              <a:defRPr/>
            </a:pPr>
            <a:endParaRPr lang="it-IT" sz="1200" b="1" dirty="0" smtClean="0">
              <a:solidFill>
                <a:schemeClr val="bg1"/>
              </a:solidFill>
              <a:effectLst>
                <a:outerShdw blurRad="38100" dist="38100" dir="2700000" algn="tl">
                  <a:srgbClr val="C0C0C0"/>
                </a:outerShdw>
              </a:effectLst>
            </a:endParaRPr>
          </a:p>
          <a:p>
            <a:pPr algn="ctr">
              <a:spcBef>
                <a:spcPct val="50000"/>
              </a:spcBef>
              <a:defRPr/>
            </a:pPr>
            <a:r>
              <a:rPr lang="it-IT" sz="1200" b="1" dirty="0" smtClean="0">
                <a:solidFill>
                  <a:schemeClr val="bg1"/>
                </a:solidFill>
                <a:effectLst>
                  <a:outerShdw blurRad="38100" dist="38100" dir="2700000" algn="tl">
                    <a:srgbClr val="C0C0C0"/>
                  </a:outerShdw>
                </a:effectLst>
              </a:rPr>
              <a:t>16 dicembre 2014</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p:cNvSpPr>
          <p:nvPr/>
        </p:nvSpPr>
        <p:spPr bwMode="auto">
          <a:xfrm>
            <a:off x="2197100" y="1844824"/>
            <a:ext cx="29511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827088"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235075"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43063"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80000"/>
              </a:lnSpc>
              <a:buFont typeface="Arial" panose="020B0604020202020204" pitchFamily="34" charset="0"/>
              <a:buNone/>
            </a:pPr>
            <a:r>
              <a:rPr lang="it-IT" sz="1600" b="1">
                <a:solidFill>
                  <a:schemeClr val="accent2"/>
                </a:solidFill>
                <a:latin typeface="Arial" panose="020B0604020202020204" pitchFamily="34" charset="0"/>
              </a:rPr>
              <a:t>Ambiente operativo della infrastruttura</a:t>
            </a:r>
            <a:r>
              <a:rPr lang="it-IT" sz="1600" b="1">
                <a:solidFill>
                  <a:srgbClr val="004080"/>
                </a:solidFill>
                <a:latin typeface="Arial" panose="020B0604020202020204" pitchFamily="34" charset="0"/>
              </a:rPr>
              <a:t> </a:t>
            </a:r>
          </a:p>
        </p:txBody>
      </p:sp>
      <p:sp>
        <p:nvSpPr>
          <p:cNvPr id="166916" name="Rectangle 4"/>
          <p:cNvSpPr>
            <a:spLocks/>
          </p:cNvSpPr>
          <p:nvPr/>
        </p:nvSpPr>
        <p:spPr bwMode="auto">
          <a:xfrm>
            <a:off x="2700338" y="260648"/>
            <a:ext cx="41973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lnSpc>
                <a:spcPct val="80000"/>
              </a:lnSpc>
              <a:buFont typeface="Arial" panose="020B0604020202020204" pitchFamily="34" charset="0"/>
              <a:buNone/>
              <a:defRPr/>
            </a:pPr>
            <a:r>
              <a:rPr lang="it-IT" sz="1800" b="1" dirty="0" smtClean="0">
                <a:solidFill>
                  <a:srgbClr val="CC0000"/>
                </a:solidFill>
                <a:effectLst>
                  <a:outerShdw blurRad="38100" dist="38100" dir="2700000" algn="tl">
                    <a:srgbClr val="C0C0C0"/>
                  </a:outerShdw>
                </a:effectLst>
                <a:latin typeface="Arial" panose="020B0604020202020204" pitchFamily="34" charset="0"/>
              </a:rPr>
              <a:t>Servizi infrastrutturali abilitanti</a:t>
            </a:r>
            <a:endParaRPr lang="it-IT" sz="2000" b="1" dirty="0" smtClean="0">
              <a:solidFill>
                <a:srgbClr val="004080"/>
              </a:solidFill>
              <a:latin typeface="Arial" panose="020B0604020202020204" pitchFamily="34" charset="0"/>
            </a:endParaRPr>
          </a:p>
        </p:txBody>
      </p:sp>
      <p:grpSp>
        <p:nvGrpSpPr>
          <p:cNvPr id="45061" name="Group 5"/>
          <p:cNvGrpSpPr>
            <a:grpSpLocks/>
          </p:cNvGrpSpPr>
          <p:nvPr/>
        </p:nvGrpSpPr>
        <p:grpSpPr bwMode="auto">
          <a:xfrm>
            <a:off x="179388" y="549573"/>
            <a:ext cx="5767387" cy="3684588"/>
            <a:chOff x="1490" y="1162"/>
            <a:chExt cx="3633" cy="2321"/>
          </a:xfrm>
        </p:grpSpPr>
        <p:sp>
          <p:nvSpPr>
            <p:cNvPr id="35880" name="AutoShape 135"/>
            <p:cNvSpPr>
              <a:spLocks noChangeArrowheads="1"/>
            </p:cNvSpPr>
            <p:nvPr/>
          </p:nvSpPr>
          <p:spPr bwMode="auto">
            <a:xfrm>
              <a:off x="1521" y="3158"/>
              <a:ext cx="517" cy="264"/>
            </a:xfrm>
            <a:prstGeom prst="cube">
              <a:avLst>
                <a:gd name="adj" fmla="val 25000"/>
              </a:avLst>
            </a:prstGeom>
            <a:solidFill>
              <a:srgbClr val="008040"/>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dirty="0">
                  <a:solidFill>
                    <a:schemeClr val="bg1"/>
                  </a:solidFill>
                  <a:latin typeface="Arial" charset="0"/>
                  <a:ea typeface="+mn-ea"/>
                </a:rPr>
                <a:t>PEC</a:t>
              </a:r>
            </a:p>
          </p:txBody>
        </p:sp>
        <p:sp>
          <p:nvSpPr>
            <p:cNvPr id="35881" name="AutoShape 138"/>
            <p:cNvSpPr>
              <a:spLocks noChangeArrowheads="1"/>
            </p:cNvSpPr>
            <p:nvPr/>
          </p:nvSpPr>
          <p:spPr bwMode="auto">
            <a:xfrm>
              <a:off x="1686" y="2808"/>
              <a:ext cx="517" cy="264"/>
            </a:xfrm>
            <a:prstGeom prst="cube">
              <a:avLst>
                <a:gd name="adj" fmla="val 25000"/>
              </a:avLst>
            </a:prstGeom>
            <a:solidFill>
              <a:srgbClr val="008040"/>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sz="900" b="1">
                  <a:solidFill>
                    <a:schemeClr val="bg1"/>
                  </a:solidFill>
                  <a:latin typeface="Arial" charset="0"/>
                  <a:ea typeface="+mn-ea"/>
                </a:rPr>
                <a:t>Firma</a:t>
              </a:r>
            </a:p>
            <a:p>
              <a:pPr algn="ctr">
                <a:defRPr/>
              </a:pPr>
              <a:r>
                <a:rPr lang="it-IT" sz="900" b="1">
                  <a:solidFill>
                    <a:schemeClr val="bg1"/>
                  </a:solidFill>
                  <a:latin typeface="Arial" charset="0"/>
                  <a:ea typeface="+mn-ea"/>
                </a:rPr>
                <a:t>digitale</a:t>
              </a:r>
            </a:p>
          </p:txBody>
        </p:sp>
        <p:sp>
          <p:nvSpPr>
            <p:cNvPr id="35882" name="AutoShape 139"/>
            <p:cNvSpPr>
              <a:spLocks noChangeArrowheads="1"/>
            </p:cNvSpPr>
            <p:nvPr/>
          </p:nvSpPr>
          <p:spPr bwMode="auto">
            <a:xfrm>
              <a:off x="2481" y="1392"/>
              <a:ext cx="517" cy="264"/>
            </a:xfrm>
            <a:prstGeom prst="cube">
              <a:avLst>
                <a:gd name="adj" fmla="val 25000"/>
              </a:avLst>
            </a:prstGeom>
            <a:solidFill>
              <a:srgbClr val="008040"/>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sz="900" b="1">
                  <a:solidFill>
                    <a:schemeClr val="bg1"/>
                  </a:solidFill>
                  <a:latin typeface="Arial" charset="0"/>
                  <a:ea typeface="+mn-ea"/>
                </a:rPr>
                <a:t>Gestione</a:t>
              </a:r>
            </a:p>
            <a:p>
              <a:pPr algn="ctr">
                <a:defRPr/>
              </a:pPr>
              <a:r>
                <a:rPr lang="it-IT" sz="900" b="1">
                  <a:solidFill>
                    <a:schemeClr val="bg1"/>
                  </a:solidFill>
                  <a:latin typeface="Arial" charset="0"/>
                  <a:ea typeface="+mn-ea"/>
                </a:rPr>
                <a:t>documentale</a:t>
              </a:r>
            </a:p>
          </p:txBody>
        </p:sp>
        <p:sp>
          <p:nvSpPr>
            <p:cNvPr id="35883" name="AutoShape 140"/>
            <p:cNvSpPr>
              <a:spLocks noChangeArrowheads="1"/>
            </p:cNvSpPr>
            <p:nvPr/>
          </p:nvSpPr>
          <p:spPr bwMode="auto">
            <a:xfrm>
              <a:off x="2241" y="1752"/>
              <a:ext cx="517" cy="264"/>
            </a:xfrm>
            <a:prstGeom prst="cube">
              <a:avLst>
                <a:gd name="adj" fmla="val 25000"/>
              </a:avLst>
            </a:prstGeom>
            <a:solidFill>
              <a:srgbClr val="008040"/>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sz="900" b="1">
                  <a:solidFill>
                    <a:schemeClr val="bg1"/>
                  </a:solidFill>
                  <a:latin typeface="Arial" charset="0"/>
                  <a:ea typeface="+mn-ea"/>
                </a:rPr>
                <a:t>Video-</a:t>
              </a:r>
            </a:p>
            <a:p>
              <a:pPr algn="ctr">
                <a:defRPr/>
              </a:pPr>
              <a:r>
                <a:rPr lang="it-IT" sz="900" b="1">
                  <a:solidFill>
                    <a:schemeClr val="bg1"/>
                  </a:solidFill>
                  <a:latin typeface="Arial" charset="0"/>
                  <a:ea typeface="+mn-ea"/>
                </a:rPr>
                <a:t>comunicazione</a:t>
              </a:r>
            </a:p>
          </p:txBody>
        </p:sp>
        <p:sp>
          <p:nvSpPr>
            <p:cNvPr id="35884" name="AutoShape 141"/>
            <p:cNvSpPr>
              <a:spLocks noChangeArrowheads="1"/>
            </p:cNvSpPr>
            <p:nvPr/>
          </p:nvSpPr>
          <p:spPr bwMode="auto">
            <a:xfrm>
              <a:off x="1822" y="2432"/>
              <a:ext cx="517" cy="264"/>
            </a:xfrm>
            <a:prstGeom prst="cube">
              <a:avLst>
                <a:gd name="adj" fmla="val 25000"/>
              </a:avLst>
            </a:prstGeom>
            <a:solidFill>
              <a:srgbClr val="008040"/>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sz="900" b="1">
                  <a:solidFill>
                    <a:schemeClr val="bg1"/>
                  </a:solidFill>
                  <a:latin typeface="Arial" charset="0"/>
                  <a:ea typeface="+mn-ea"/>
                </a:rPr>
                <a:t>Servizi </a:t>
              </a:r>
            </a:p>
            <a:p>
              <a:pPr algn="ctr">
                <a:defRPr/>
              </a:pPr>
              <a:r>
                <a:rPr lang="it-IT" sz="900" b="1">
                  <a:solidFill>
                    <a:schemeClr val="bg1"/>
                  </a:solidFill>
                  <a:latin typeface="Arial" charset="0"/>
                  <a:ea typeface="+mn-ea"/>
                </a:rPr>
                <a:t>SPC</a:t>
              </a:r>
            </a:p>
          </p:txBody>
        </p:sp>
        <p:sp>
          <p:nvSpPr>
            <p:cNvPr id="35885" name="AutoShape 142"/>
            <p:cNvSpPr>
              <a:spLocks noChangeArrowheads="1"/>
            </p:cNvSpPr>
            <p:nvPr/>
          </p:nvSpPr>
          <p:spPr bwMode="auto">
            <a:xfrm>
              <a:off x="2049" y="2069"/>
              <a:ext cx="517" cy="264"/>
            </a:xfrm>
            <a:prstGeom prst="cube">
              <a:avLst>
                <a:gd name="adj" fmla="val 25000"/>
              </a:avLst>
            </a:prstGeom>
            <a:solidFill>
              <a:srgbClr val="008040"/>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sz="900" b="1">
                  <a:solidFill>
                    <a:schemeClr val="bg1"/>
                  </a:solidFill>
                  <a:latin typeface="Arial" charset="0"/>
                  <a:ea typeface="+mn-ea"/>
                </a:rPr>
                <a:t>Protocollo</a:t>
              </a:r>
              <a:br>
                <a:rPr lang="it-IT" sz="900" b="1">
                  <a:solidFill>
                    <a:schemeClr val="bg1"/>
                  </a:solidFill>
                  <a:latin typeface="Arial" charset="0"/>
                  <a:ea typeface="+mn-ea"/>
                </a:rPr>
              </a:br>
              <a:r>
                <a:rPr lang="it-IT" sz="900" b="1">
                  <a:solidFill>
                    <a:schemeClr val="bg1"/>
                  </a:solidFill>
                  <a:latin typeface="Arial" charset="0"/>
                  <a:ea typeface="+mn-ea"/>
                </a:rPr>
                <a:t> informatico</a:t>
              </a:r>
            </a:p>
          </p:txBody>
        </p:sp>
        <p:sp>
          <p:nvSpPr>
            <p:cNvPr id="35886" name="AutoShape 143"/>
            <p:cNvSpPr>
              <a:spLocks noChangeArrowheads="1"/>
            </p:cNvSpPr>
            <p:nvPr/>
          </p:nvSpPr>
          <p:spPr bwMode="auto">
            <a:xfrm>
              <a:off x="3644" y="1248"/>
              <a:ext cx="517" cy="264"/>
            </a:xfrm>
            <a:prstGeom prst="cube">
              <a:avLst>
                <a:gd name="adj" fmla="val 25000"/>
              </a:avLst>
            </a:prstGeom>
            <a:solidFill>
              <a:srgbClr val="008040"/>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sz="900" b="1">
                  <a:solidFill>
                    <a:schemeClr val="bg1"/>
                  </a:solidFill>
                  <a:latin typeface="Arial" charset="0"/>
                  <a:ea typeface="+mn-ea"/>
                </a:rPr>
                <a:t>Cooperazione</a:t>
              </a:r>
            </a:p>
            <a:p>
              <a:pPr algn="ctr">
                <a:defRPr/>
              </a:pPr>
              <a:r>
                <a:rPr lang="it-IT" sz="900" b="1">
                  <a:solidFill>
                    <a:schemeClr val="bg1"/>
                  </a:solidFill>
                  <a:latin typeface="Arial" charset="0"/>
                  <a:ea typeface="+mn-ea"/>
                </a:rPr>
                <a:t>applicativa</a:t>
              </a:r>
            </a:p>
          </p:txBody>
        </p:sp>
        <p:sp>
          <p:nvSpPr>
            <p:cNvPr id="35887" name="AutoShape 144"/>
            <p:cNvSpPr>
              <a:spLocks noChangeArrowheads="1"/>
            </p:cNvSpPr>
            <p:nvPr/>
          </p:nvSpPr>
          <p:spPr bwMode="auto">
            <a:xfrm>
              <a:off x="3058" y="1191"/>
              <a:ext cx="517" cy="264"/>
            </a:xfrm>
            <a:prstGeom prst="cube">
              <a:avLst>
                <a:gd name="adj" fmla="val 25000"/>
              </a:avLst>
            </a:prstGeom>
            <a:solidFill>
              <a:srgbClr val="008040"/>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sz="900" b="1" dirty="0">
                  <a:solidFill>
                    <a:schemeClr val="bg1"/>
                  </a:solidFill>
                  <a:latin typeface="Arial" charset="0"/>
                  <a:ea typeface="+mn-ea"/>
                </a:rPr>
                <a:t>Accesso </a:t>
              </a:r>
            </a:p>
            <a:p>
              <a:pPr algn="ctr">
                <a:defRPr/>
              </a:pPr>
              <a:r>
                <a:rPr lang="it-IT" sz="900" b="1" dirty="0" err="1">
                  <a:solidFill>
                    <a:schemeClr val="bg1"/>
                  </a:solidFill>
                  <a:latin typeface="Arial" charset="0"/>
                  <a:ea typeface="+mn-ea"/>
                </a:rPr>
                <a:t>Informazi</a:t>
              </a:r>
              <a:r>
                <a:rPr lang="it-IT" sz="900" b="1" dirty="0">
                  <a:solidFill>
                    <a:schemeClr val="bg1"/>
                  </a:solidFill>
                  <a:latin typeface="Arial" charset="0"/>
                  <a:ea typeface="+mn-ea"/>
                </a:rPr>
                <a:t>. GIS</a:t>
              </a:r>
            </a:p>
          </p:txBody>
        </p:sp>
        <p:sp>
          <p:nvSpPr>
            <p:cNvPr id="35888" name="AutoShape 145"/>
            <p:cNvSpPr>
              <a:spLocks noChangeArrowheads="1"/>
            </p:cNvSpPr>
            <p:nvPr/>
          </p:nvSpPr>
          <p:spPr bwMode="auto">
            <a:xfrm>
              <a:off x="4124" y="1536"/>
              <a:ext cx="517" cy="264"/>
            </a:xfrm>
            <a:prstGeom prst="cube">
              <a:avLst>
                <a:gd name="adj" fmla="val 25000"/>
              </a:avLst>
            </a:prstGeom>
            <a:solidFill>
              <a:srgbClr val="008040"/>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sz="900" b="1">
                  <a:solidFill>
                    <a:schemeClr val="bg1"/>
                  </a:solidFill>
                  <a:latin typeface="Arial" charset="0"/>
                  <a:ea typeface="+mn-ea"/>
                </a:rPr>
                <a:t>Anonimizz. </a:t>
              </a:r>
            </a:p>
            <a:p>
              <a:pPr algn="ctr">
                <a:defRPr/>
              </a:pPr>
              <a:r>
                <a:rPr lang="it-IT" sz="900" b="1">
                  <a:solidFill>
                    <a:schemeClr val="bg1"/>
                  </a:solidFill>
                  <a:latin typeface="Arial" charset="0"/>
                  <a:ea typeface="+mn-ea"/>
                </a:rPr>
                <a:t>Pseud. (SAP) </a:t>
              </a:r>
            </a:p>
          </p:txBody>
        </p:sp>
        <p:sp>
          <p:nvSpPr>
            <p:cNvPr id="35889" name="AutoShape 146"/>
            <p:cNvSpPr>
              <a:spLocks noChangeArrowheads="1"/>
            </p:cNvSpPr>
            <p:nvPr/>
          </p:nvSpPr>
          <p:spPr bwMode="auto">
            <a:xfrm>
              <a:off x="4545" y="2280"/>
              <a:ext cx="517" cy="264"/>
            </a:xfrm>
            <a:prstGeom prst="cube">
              <a:avLst>
                <a:gd name="adj" fmla="val 25000"/>
              </a:avLst>
            </a:prstGeom>
            <a:solidFill>
              <a:srgbClr val="008040"/>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sz="900" b="1">
                  <a:solidFill>
                    <a:schemeClr val="bg1"/>
                  </a:solidFill>
                  <a:latin typeface="Arial" charset="0"/>
                  <a:ea typeface="+mn-ea"/>
                </a:rPr>
                <a:t>Piattaforma</a:t>
              </a:r>
            </a:p>
            <a:p>
              <a:pPr algn="ctr">
                <a:defRPr/>
              </a:pPr>
              <a:r>
                <a:rPr lang="it-IT" sz="900" b="1">
                  <a:solidFill>
                    <a:schemeClr val="bg1"/>
                  </a:solidFill>
                  <a:latin typeface="Arial" charset="0"/>
                  <a:ea typeface="+mn-ea"/>
                </a:rPr>
                <a:t>workflow</a:t>
              </a:r>
            </a:p>
          </p:txBody>
        </p:sp>
        <p:sp>
          <p:nvSpPr>
            <p:cNvPr id="35895" name="AutoShape 152"/>
            <p:cNvSpPr>
              <a:spLocks noChangeArrowheads="1"/>
            </p:cNvSpPr>
            <p:nvPr/>
          </p:nvSpPr>
          <p:spPr bwMode="auto">
            <a:xfrm>
              <a:off x="4460" y="1872"/>
              <a:ext cx="517" cy="264"/>
            </a:xfrm>
            <a:prstGeom prst="cube">
              <a:avLst>
                <a:gd name="adj" fmla="val 25000"/>
              </a:avLst>
            </a:prstGeom>
            <a:solidFill>
              <a:srgbClr val="008040"/>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sz="900" b="1">
                  <a:solidFill>
                    <a:schemeClr val="bg1"/>
                  </a:solidFill>
                  <a:latin typeface="Arial" charset="0"/>
                  <a:ea typeface="+mn-ea"/>
                </a:rPr>
                <a:t>Servizio</a:t>
              </a:r>
            </a:p>
            <a:p>
              <a:pPr algn="ctr">
                <a:defRPr/>
              </a:pPr>
              <a:r>
                <a:rPr lang="it-IT" sz="900" b="1">
                  <a:solidFill>
                    <a:schemeClr val="bg1"/>
                  </a:solidFill>
                  <a:latin typeface="Arial" charset="0"/>
                  <a:ea typeface="+mn-ea"/>
                </a:rPr>
                <a:t>IdP</a:t>
              </a:r>
            </a:p>
          </p:txBody>
        </p:sp>
      </p:grpSp>
      <p:sp>
        <p:nvSpPr>
          <p:cNvPr id="166929" name="Rectangle 17"/>
          <p:cNvSpPr>
            <a:spLocks/>
          </p:cNvSpPr>
          <p:nvPr/>
        </p:nvSpPr>
        <p:spPr bwMode="auto">
          <a:xfrm>
            <a:off x="5940425" y="694036"/>
            <a:ext cx="297497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1950" indent="-361950" defTabSz="4572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912813" indent="-285750" defTabSz="45720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320800" indent="-228600" defTabSz="4572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728788"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136775"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9397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305117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50837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96557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80000"/>
              </a:lnSpc>
              <a:buFont typeface="Arial" panose="020B0604020202020204" pitchFamily="34" charset="0"/>
              <a:buBlip>
                <a:blip r:embed="rId3"/>
              </a:buBlip>
              <a:defRPr/>
            </a:pPr>
            <a:r>
              <a:rPr lang="it-IT" sz="1800" b="1" smtClean="0">
                <a:solidFill>
                  <a:srgbClr val="CC0000"/>
                </a:solidFill>
                <a:effectLst>
                  <a:outerShdw blurRad="38100" dist="38100" dir="2700000" algn="tl">
                    <a:srgbClr val="C0C0C0"/>
                  </a:outerShdw>
                </a:effectLst>
                <a:latin typeface="Arial" panose="020B0604020202020204" pitchFamily="34" charset="0"/>
              </a:rPr>
              <a:t>Gestione documentale (sistema Diogene) </a:t>
            </a:r>
          </a:p>
          <a:p>
            <a:pPr>
              <a:lnSpc>
                <a:spcPct val="80000"/>
              </a:lnSpc>
              <a:buFont typeface="Arial" panose="020B0604020202020204" pitchFamily="34" charset="0"/>
              <a:buBlip>
                <a:blip r:embed="rId3"/>
              </a:buBlip>
              <a:defRPr/>
            </a:pPr>
            <a:r>
              <a:rPr lang="it-IT" sz="1800" b="1" smtClean="0">
                <a:solidFill>
                  <a:srgbClr val="CC0000"/>
                </a:solidFill>
                <a:effectLst>
                  <a:outerShdw blurRad="38100" dist="38100" dir="2700000" algn="tl">
                    <a:srgbClr val="C0C0C0"/>
                  </a:outerShdw>
                </a:effectLst>
                <a:latin typeface="Arial" panose="020B0604020202020204" pitchFamily="34" charset="0"/>
              </a:rPr>
              <a:t>Sistema per l’identità digitale federata (IdP) </a:t>
            </a:r>
          </a:p>
          <a:p>
            <a:pPr>
              <a:lnSpc>
                <a:spcPct val="80000"/>
              </a:lnSpc>
              <a:buFont typeface="Arial" panose="020B0604020202020204" pitchFamily="34" charset="0"/>
              <a:buBlip>
                <a:blip r:embed="rId3"/>
              </a:buBlip>
              <a:defRPr/>
            </a:pPr>
            <a:r>
              <a:rPr lang="it-IT" sz="1800" b="1" smtClean="0">
                <a:solidFill>
                  <a:srgbClr val="CC0000"/>
                </a:solidFill>
                <a:effectLst>
                  <a:outerShdw blurRad="38100" dist="38100" dir="2700000" algn="tl">
                    <a:srgbClr val="C0C0C0"/>
                  </a:outerShdw>
                </a:effectLst>
                <a:latin typeface="Arial" panose="020B0604020202020204" pitchFamily="34" charset="0"/>
              </a:rPr>
              <a:t>Servizio PEC</a:t>
            </a:r>
          </a:p>
          <a:p>
            <a:pPr>
              <a:lnSpc>
                <a:spcPct val="80000"/>
              </a:lnSpc>
              <a:buFont typeface="Arial" panose="020B0604020202020204" pitchFamily="34" charset="0"/>
              <a:buBlip>
                <a:blip r:embed="rId3"/>
              </a:buBlip>
              <a:defRPr/>
            </a:pPr>
            <a:r>
              <a:rPr lang="it-IT" sz="1800" b="1" smtClean="0">
                <a:solidFill>
                  <a:srgbClr val="CC0000"/>
                </a:solidFill>
                <a:effectLst>
                  <a:outerShdw blurRad="38100" dist="38100" dir="2700000" algn="tl">
                    <a:srgbClr val="C0C0C0"/>
                  </a:outerShdw>
                </a:effectLst>
                <a:latin typeface="Arial" panose="020B0604020202020204" pitchFamily="34" charset="0"/>
              </a:rPr>
              <a:t>Servizi GIS</a:t>
            </a:r>
          </a:p>
          <a:p>
            <a:pPr>
              <a:lnSpc>
                <a:spcPct val="80000"/>
              </a:lnSpc>
              <a:buFont typeface="Arial" panose="020B0604020202020204" pitchFamily="34" charset="0"/>
              <a:buBlip>
                <a:blip r:embed="rId3"/>
              </a:buBlip>
              <a:defRPr/>
            </a:pPr>
            <a:r>
              <a:rPr lang="it-IT" sz="1800" b="1" smtClean="0">
                <a:solidFill>
                  <a:srgbClr val="CC0000"/>
                </a:solidFill>
                <a:effectLst>
                  <a:outerShdw blurRad="38100" dist="38100" dir="2700000" algn="tl">
                    <a:srgbClr val="C0C0C0"/>
                  </a:outerShdw>
                </a:effectLst>
                <a:latin typeface="Arial" panose="020B0604020202020204" pitchFamily="34" charset="0"/>
              </a:rPr>
              <a:t>Strumenti di workflow </a:t>
            </a:r>
          </a:p>
          <a:p>
            <a:pPr>
              <a:lnSpc>
                <a:spcPct val="80000"/>
              </a:lnSpc>
              <a:buFont typeface="Arial" panose="020B0604020202020204" pitchFamily="34" charset="0"/>
              <a:buBlip>
                <a:blip r:embed="rId3"/>
              </a:buBlip>
              <a:defRPr/>
            </a:pPr>
            <a:endParaRPr lang="it-IT" sz="1800" b="1" smtClean="0">
              <a:solidFill>
                <a:srgbClr val="CC0000"/>
              </a:solidFill>
              <a:effectLst>
                <a:outerShdw blurRad="38100" dist="38100" dir="2700000" algn="tl">
                  <a:srgbClr val="C0C0C0"/>
                </a:outerShdw>
              </a:effectLst>
              <a:latin typeface="Arial" panose="020B0604020202020204" pitchFamily="34" charset="0"/>
            </a:endParaRPr>
          </a:p>
        </p:txBody>
      </p:sp>
      <p:sp>
        <p:nvSpPr>
          <p:cNvPr id="45063" name="Rectangle 18"/>
          <p:cNvSpPr>
            <a:spLocks/>
          </p:cNvSpPr>
          <p:nvPr/>
        </p:nvSpPr>
        <p:spPr bwMode="auto">
          <a:xfrm>
            <a:off x="2195513" y="2348061"/>
            <a:ext cx="3024187"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827088"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235075"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43063"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80000"/>
              </a:lnSpc>
              <a:buFont typeface="Arial" panose="020B0604020202020204" pitchFamily="34" charset="0"/>
              <a:buNone/>
            </a:pPr>
            <a:r>
              <a:rPr lang="it-IT" sz="1600" b="1" dirty="0">
                <a:solidFill>
                  <a:srgbClr val="004080"/>
                </a:solidFill>
                <a:latin typeface="Arial" panose="020B0604020202020204" pitchFamily="34" charset="0"/>
              </a:rPr>
              <a:t>Funzionalità di sistema trasversali, soggette </a:t>
            </a:r>
            <a:br>
              <a:rPr lang="it-IT" sz="1600" b="1" dirty="0">
                <a:solidFill>
                  <a:srgbClr val="004080"/>
                </a:solidFill>
                <a:latin typeface="Arial" panose="020B0604020202020204" pitchFamily="34" charset="0"/>
              </a:rPr>
            </a:br>
            <a:r>
              <a:rPr lang="it-IT" sz="1600" b="1" dirty="0">
                <a:solidFill>
                  <a:srgbClr val="004080"/>
                </a:solidFill>
                <a:latin typeface="Arial" panose="020B0604020202020204" pitchFamily="34" charset="0"/>
              </a:rPr>
              <a:t>agli indirizzi di standardizzazione per l’informatizzazione della PA (Codice dell’amministrazione digitale DL 82/2005)</a:t>
            </a:r>
          </a:p>
        </p:txBody>
      </p:sp>
      <p:sp>
        <p:nvSpPr>
          <p:cNvPr id="45064" name="Rectangle 19"/>
          <p:cNvSpPr>
            <a:spLocks/>
          </p:cNvSpPr>
          <p:nvPr/>
        </p:nvSpPr>
        <p:spPr bwMode="auto">
          <a:xfrm>
            <a:off x="1331913" y="4149080"/>
            <a:ext cx="7056437"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6700" indent="-266700"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827088"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235075"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43063"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80000"/>
              </a:lnSpc>
              <a:buFont typeface="Wingdings" panose="05000000000000000000" pitchFamily="2" charset="2"/>
              <a:buChar char="Ø"/>
            </a:pPr>
            <a:r>
              <a:rPr lang="it-IT" sz="1600" b="1" dirty="0">
                <a:solidFill>
                  <a:srgbClr val="004080"/>
                </a:solidFill>
                <a:latin typeface="Arial" panose="020B0604020202020204" pitchFamily="34" charset="0"/>
              </a:rPr>
              <a:t>Archiviazione e accesso a documenti condivisi; </a:t>
            </a:r>
          </a:p>
          <a:p>
            <a:pPr>
              <a:lnSpc>
                <a:spcPct val="80000"/>
              </a:lnSpc>
              <a:buFont typeface="Wingdings" panose="05000000000000000000" pitchFamily="2" charset="2"/>
              <a:buChar char="Ø"/>
            </a:pPr>
            <a:r>
              <a:rPr lang="it-IT" sz="1600" b="1" dirty="0">
                <a:solidFill>
                  <a:srgbClr val="004080"/>
                </a:solidFill>
                <a:latin typeface="Arial" panose="020B0604020202020204" pitchFamily="34" charset="0"/>
              </a:rPr>
              <a:t>Unica registrazione per accedere alla pluralità di servizi del sistema informativo regionale;</a:t>
            </a:r>
          </a:p>
          <a:p>
            <a:pPr>
              <a:lnSpc>
                <a:spcPct val="80000"/>
              </a:lnSpc>
              <a:buFont typeface="Wingdings" panose="05000000000000000000" pitchFamily="2" charset="2"/>
              <a:buChar char="Ø"/>
            </a:pPr>
            <a:r>
              <a:rPr lang="it-IT" sz="1600" b="1" dirty="0">
                <a:solidFill>
                  <a:srgbClr val="004080"/>
                </a:solidFill>
                <a:latin typeface="Arial" panose="020B0604020202020204" pitchFamily="34" charset="0"/>
              </a:rPr>
              <a:t>Migliore gestione delle informazioni condivise tra Amministrazione e ciascun cittadino; </a:t>
            </a:r>
          </a:p>
          <a:p>
            <a:pPr>
              <a:lnSpc>
                <a:spcPct val="80000"/>
              </a:lnSpc>
              <a:buFont typeface="Wingdings" panose="05000000000000000000" pitchFamily="2" charset="2"/>
              <a:buChar char="Ø"/>
            </a:pPr>
            <a:r>
              <a:rPr lang="it-IT" sz="1600" b="1" dirty="0">
                <a:solidFill>
                  <a:srgbClr val="004080"/>
                </a:solidFill>
                <a:latin typeface="Arial" panose="020B0604020202020204" pitchFamily="34" charset="0"/>
              </a:rPr>
              <a:t>Gestione operativa dei processi (interni, esterni).</a:t>
            </a:r>
          </a:p>
        </p:txBody>
      </p:sp>
      <p:sp>
        <p:nvSpPr>
          <p:cNvPr id="22" name="Rettangolo 21"/>
          <p:cNvSpPr>
            <a:spLocks noChangeArrowheads="1"/>
          </p:cNvSpPr>
          <p:nvPr/>
        </p:nvSpPr>
        <p:spPr bwMode="auto">
          <a:xfrm>
            <a:off x="-36513" y="0"/>
            <a:ext cx="304801" cy="2708275"/>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w="9525">
            <a:noFill/>
            <a:round/>
            <a:headEnd/>
            <a:tailEnd/>
          </a:ln>
        </p:spPr>
        <p:txBody>
          <a:bodyPr vert="eaVert"/>
          <a:lstStyle/>
          <a:p>
            <a:pPr>
              <a:defRPr/>
            </a:pPr>
            <a:r>
              <a:rPr lang="it-IT" sz="1400" b="1" dirty="0" smtClean="0">
                <a:solidFill>
                  <a:schemeClr val="bg1"/>
                </a:solidFill>
                <a:effectLst>
                  <a:outerShdw blurRad="38100" dist="38100" dir="2700000" algn="tl">
                    <a:srgbClr val="000000"/>
                  </a:outerShdw>
                </a:effectLst>
                <a:latin typeface="Arial" charset="0"/>
                <a:ea typeface="ＭＳ Ｐゴシック" charset="-128"/>
                <a:cs typeface="ＭＳ Ｐゴシック" charset="-128"/>
              </a:rPr>
              <a:t>ASSET</a:t>
            </a:r>
            <a:endParaRPr lang="it-IT" sz="1400" b="1" dirty="0">
              <a:solidFill>
                <a:schemeClr val="bg1"/>
              </a:solidFill>
              <a:effectLst>
                <a:outerShdw blurRad="38100" dist="38100" dir="2700000" algn="tl">
                  <a:srgbClr val="000000"/>
                </a:outerShdw>
              </a:effectLst>
              <a:latin typeface="Arial" charset="0"/>
              <a:ea typeface="ＭＳ Ｐゴシック" charset="-128"/>
              <a:cs typeface="ＭＳ Ｐゴシック" charset="-128"/>
            </a:endParaRPr>
          </a:p>
        </p:txBody>
      </p:sp>
    </p:spTree>
  </p:cSld>
  <p:clrMapOvr>
    <a:masterClrMapping/>
  </p:clrMapOvr>
  <p:transition advClick="0" advTm="15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2"/>
          <p:cNvGrpSpPr>
            <a:grpSpLocks/>
          </p:cNvGrpSpPr>
          <p:nvPr/>
        </p:nvGrpSpPr>
        <p:grpSpPr bwMode="auto">
          <a:xfrm>
            <a:off x="180404" y="692002"/>
            <a:ext cx="7926388" cy="4829175"/>
            <a:chOff x="768" y="353"/>
            <a:chExt cx="4993" cy="3042"/>
          </a:xfrm>
        </p:grpSpPr>
        <p:sp>
          <p:nvSpPr>
            <p:cNvPr id="35860" name="AutoShape 98"/>
            <p:cNvSpPr>
              <a:spLocks noChangeArrowheads="1"/>
            </p:cNvSpPr>
            <p:nvPr/>
          </p:nvSpPr>
          <p:spPr bwMode="auto">
            <a:xfrm>
              <a:off x="801" y="3113"/>
              <a:ext cx="415" cy="219"/>
            </a:xfrm>
            <a:prstGeom prst="cube">
              <a:avLst>
                <a:gd name="adj" fmla="val 25000"/>
              </a:avLst>
            </a:prstGeom>
            <a:solidFill>
              <a:srgbClr val="FFCC00"/>
            </a:solidFill>
            <a:ln w="1587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dirty="0">
                  <a:latin typeface="Arial" charset="0"/>
                  <a:ea typeface="+mn-ea"/>
                </a:rPr>
                <a:t> </a:t>
              </a:r>
              <a:r>
                <a:rPr lang="it-IT" sz="900" b="1" dirty="0">
                  <a:latin typeface="Arial" charset="0"/>
                  <a:ea typeface="+mn-ea"/>
                </a:rPr>
                <a:t>OFIL </a:t>
              </a:r>
            </a:p>
          </p:txBody>
        </p:sp>
        <p:sp>
          <p:nvSpPr>
            <p:cNvPr id="35861" name="AutoShape 111"/>
            <p:cNvSpPr>
              <a:spLocks noChangeArrowheads="1"/>
            </p:cNvSpPr>
            <p:nvPr/>
          </p:nvSpPr>
          <p:spPr bwMode="auto">
            <a:xfrm>
              <a:off x="849" y="2840"/>
              <a:ext cx="415" cy="219"/>
            </a:xfrm>
            <a:prstGeom prst="cube">
              <a:avLst>
                <a:gd name="adj" fmla="val 25000"/>
              </a:avLst>
            </a:prstGeom>
            <a:solidFill>
              <a:srgbClr val="FFCC00"/>
            </a:solidFill>
            <a:ln w="1587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a:latin typeface="Arial" charset="0"/>
                  <a:ea typeface="+mn-ea"/>
                </a:rPr>
                <a:t> </a:t>
              </a:r>
              <a:r>
                <a:rPr lang="it-IT" sz="900" b="1">
                  <a:latin typeface="Arial" charset="0"/>
                  <a:ea typeface="+mn-ea"/>
                </a:rPr>
                <a:t>CIFRA</a:t>
              </a:r>
            </a:p>
          </p:txBody>
        </p:sp>
        <p:sp>
          <p:nvSpPr>
            <p:cNvPr id="35862" name="AutoShape 112"/>
            <p:cNvSpPr>
              <a:spLocks noChangeArrowheads="1"/>
            </p:cNvSpPr>
            <p:nvPr/>
          </p:nvSpPr>
          <p:spPr bwMode="auto">
            <a:xfrm>
              <a:off x="945" y="2568"/>
              <a:ext cx="415" cy="219"/>
            </a:xfrm>
            <a:prstGeom prst="cube">
              <a:avLst>
                <a:gd name="adj" fmla="val 25000"/>
              </a:avLst>
            </a:prstGeom>
            <a:solidFill>
              <a:srgbClr val="FFCC00"/>
            </a:solidFill>
            <a:ln w="1587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dirty="0">
                  <a:latin typeface="Arial" charset="0"/>
                  <a:ea typeface="+mn-ea"/>
                </a:rPr>
                <a:t> </a:t>
              </a:r>
              <a:r>
                <a:rPr lang="it-IT" sz="900" b="1" dirty="0">
                  <a:latin typeface="Arial" charset="0"/>
                  <a:ea typeface="+mn-ea"/>
                </a:rPr>
                <a:t>SIT</a:t>
              </a:r>
            </a:p>
            <a:p>
              <a:pPr algn="ctr">
                <a:defRPr/>
              </a:pPr>
              <a:r>
                <a:rPr lang="it-IT" sz="900" b="1" dirty="0">
                  <a:latin typeface="Arial" charset="0"/>
                  <a:ea typeface="+mn-ea"/>
                </a:rPr>
                <a:t>Puglia </a:t>
              </a:r>
            </a:p>
          </p:txBody>
        </p:sp>
        <p:sp>
          <p:nvSpPr>
            <p:cNvPr id="35863" name="AutoShape 113"/>
            <p:cNvSpPr>
              <a:spLocks noChangeArrowheads="1"/>
            </p:cNvSpPr>
            <p:nvPr/>
          </p:nvSpPr>
          <p:spPr bwMode="auto">
            <a:xfrm>
              <a:off x="1137" y="2024"/>
              <a:ext cx="415" cy="219"/>
            </a:xfrm>
            <a:prstGeom prst="cube">
              <a:avLst>
                <a:gd name="adj" fmla="val 25000"/>
              </a:avLst>
            </a:prstGeom>
            <a:solidFill>
              <a:srgbClr val="FFCC00"/>
            </a:solidFill>
            <a:ln w="1587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a:latin typeface="Arial" charset="0"/>
                  <a:ea typeface="+mn-ea"/>
                </a:rPr>
                <a:t> </a:t>
              </a:r>
              <a:r>
                <a:rPr lang="it-IT" sz="900" b="1">
                  <a:latin typeface="Arial" charset="0"/>
                  <a:ea typeface="+mn-ea"/>
                </a:rPr>
                <a:t>TRAMPER</a:t>
              </a:r>
            </a:p>
          </p:txBody>
        </p:sp>
        <p:sp>
          <p:nvSpPr>
            <p:cNvPr id="35864" name="AutoShape 114"/>
            <p:cNvSpPr>
              <a:spLocks noChangeArrowheads="1"/>
            </p:cNvSpPr>
            <p:nvPr/>
          </p:nvSpPr>
          <p:spPr bwMode="auto">
            <a:xfrm>
              <a:off x="1041" y="2296"/>
              <a:ext cx="415" cy="219"/>
            </a:xfrm>
            <a:prstGeom prst="cube">
              <a:avLst>
                <a:gd name="adj" fmla="val 25000"/>
              </a:avLst>
            </a:prstGeom>
            <a:solidFill>
              <a:srgbClr val="FFCC00"/>
            </a:solidFill>
            <a:ln w="1587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a:latin typeface="Arial" charset="0"/>
                  <a:ea typeface="+mn-ea"/>
                </a:rPr>
                <a:t> Papers</a:t>
              </a:r>
              <a:endParaRPr lang="it-IT" sz="900" b="1">
                <a:latin typeface="Arial" charset="0"/>
                <a:ea typeface="+mn-ea"/>
              </a:endParaRPr>
            </a:p>
          </p:txBody>
        </p:sp>
        <p:sp>
          <p:nvSpPr>
            <p:cNvPr id="35865" name="AutoShape 115"/>
            <p:cNvSpPr>
              <a:spLocks noChangeArrowheads="1"/>
            </p:cNvSpPr>
            <p:nvPr/>
          </p:nvSpPr>
          <p:spPr bwMode="auto">
            <a:xfrm>
              <a:off x="1665" y="1207"/>
              <a:ext cx="415" cy="219"/>
            </a:xfrm>
            <a:prstGeom prst="cube">
              <a:avLst>
                <a:gd name="adj" fmla="val 25000"/>
              </a:avLst>
            </a:prstGeom>
            <a:solidFill>
              <a:srgbClr val="FFCC00"/>
            </a:solidFill>
            <a:ln w="1587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a:latin typeface="Arial" charset="0"/>
                  <a:ea typeface="+mn-ea"/>
                </a:rPr>
                <a:t> </a:t>
              </a:r>
              <a:r>
                <a:rPr lang="it-IT" sz="900" b="1">
                  <a:latin typeface="Arial" charset="0"/>
                  <a:ea typeface="+mn-ea"/>
                </a:rPr>
                <a:t>EmPULIA</a:t>
              </a:r>
            </a:p>
          </p:txBody>
        </p:sp>
        <p:sp>
          <p:nvSpPr>
            <p:cNvPr id="35866" name="AutoShape 116"/>
            <p:cNvSpPr>
              <a:spLocks noChangeArrowheads="1"/>
            </p:cNvSpPr>
            <p:nvPr/>
          </p:nvSpPr>
          <p:spPr bwMode="auto">
            <a:xfrm>
              <a:off x="1857" y="943"/>
              <a:ext cx="415" cy="219"/>
            </a:xfrm>
            <a:prstGeom prst="cube">
              <a:avLst>
                <a:gd name="adj" fmla="val 25000"/>
              </a:avLst>
            </a:prstGeom>
            <a:solidFill>
              <a:srgbClr val="FFCC00"/>
            </a:solidFill>
            <a:ln w="1587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a:latin typeface="Arial" charset="0"/>
                  <a:ea typeface="+mn-ea"/>
                </a:rPr>
                <a:t> </a:t>
              </a:r>
              <a:r>
                <a:rPr lang="it-IT" sz="900" b="1">
                  <a:latin typeface="Arial" charset="0"/>
                  <a:ea typeface="+mn-ea"/>
                </a:rPr>
                <a:t>COBRA</a:t>
              </a:r>
            </a:p>
          </p:txBody>
        </p:sp>
        <p:sp>
          <p:nvSpPr>
            <p:cNvPr id="35867" name="AutoShape 117"/>
            <p:cNvSpPr>
              <a:spLocks noChangeArrowheads="1"/>
            </p:cNvSpPr>
            <p:nvPr/>
          </p:nvSpPr>
          <p:spPr bwMode="auto">
            <a:xfrm>
              <a:off x="1473" y="1487"/>
              <a:ext cx="415" cy="219"/>
            </a:xfrm>
            <a:prstGeom prst="cube">
              <a:avLst>
                <a:gd name="adj" fmla="val 25000"/>
              </a:avLst>
            </a:prstGeom>
            <a:solidFill>
              <a:srgbClr val="FFCC00"/>
            </a:solidFill>
            <a:ln w="1587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a:latin typeface="Arial" charset="0"/>
                  <a:ea typeface="+mn-ea"/>
                </a:rPr>
                <a:t> </a:t>
              </a:r>
              <a:r>
                <a:rPr lang="it-IT" sz="900" b="1">
                  <a:latin typeface="Arial" charset="0"/>
                  <a:ea typeface="+mn-ea"/>
                </a:rPr>
                <a:t>MIR </a:t>
              </a:r>
            </a:p>
          </p:txBody>
        </p:sp>
        <p:sp>
          <p:nvSpPr>
            <p:cNvPr id="35868" name="AutoShape 118"/>
            <p:cNvSpPr>
              <a:spLocks noChangeArrowheads="1"/>
            </p:cNvSpPr>
            <p:nvPr/>
          </p:nvSpPr>
          <p:spPr bwMode="auto">
            <a:xfrm>
              <a:off x="1281" y="1752"/>
              <a:ext cx="415" cy="219"/>
            </a:xfrm>
            <a:prstGeom prst="cube">
              <a:avLst>
                <a:gd name="adj" fmla="val 25000"/>
              </a:avLst>
            </a:prstGeom>
            <a:solidFill>
              <a:srgbClr val="FFCC00"/>
            </a:solidFill>
            <a:ln w="1587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a:latin typeface="Arial" charset="0"/>
                  <a:ea typeface="+mn-ea"/>
                </a:rPr>
                <a:t> </a:t>
              </a:r>
              <a:r>
                <a:rPr lang="it-IT" sz="900" b="1">
                  <a:latin typeface="Arial" charset="0"/>
                  <a:ea typeface="+mn-ea"/>
                </a:rPr>
                <a:t>UMA</a:t>
              </a:r>
            </a:p>
          </p:txBody>
        </p:sp>
        <p:sp>
          <p:nvSpPr>
            <p:cNvPr id="35869" name="AutoShape 119"/>
            <p:cNvSpPr>
              <a:spLocks noChangeArrowheads="1"/>
            </p:cNvSpPr>
            <p:nvPr/>
          </p:nvSpPr>
          <p:spPr bwMode="auto">
            <a:xfrm>
              <a:off x="3009" y="384"/>
              <a:ext cx="415" cy="219"/>
            </a:xfrm>
            <a:prstGeom prst="cube">
              <a:avLst>
                <a:gd name="adj" fmla="val 25000"/>
              </a:avLst>
            </a:prstGeom>
            <a:solidFill>
              <a:srgbClr val="FFCC00"/>
            </a:solidFill>
            <a:ln w="1587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a:latin typeface="Arial" charset="0"/>
                  <a:ea typeface="+mn-ea"/>
                </a:rPr>
                <a:t> P</a:t>
              </a:r>
              <a:r>
                <a:rPr lang="it-IT" sz="900" b="1">
                  <a:latin typeface="Arial" charset="0"/>
                  <a:ea typeface="+mn-ea"/>
                </a:rPr>
                <a:t>MA </a:t>
              </a:r>
            </a:p>
          </p:txBody>
        </p:sp>
        <p:sp>
          <p:nvSpPr>
            <p:cNvPr id="35870" name="AutoShape 120"/>
            <p:cNvSpPr>
              <a:spLocks noChangeArrowheads="1"/>
            </p:cNvSpPr>
            <p:nvPr/>
          </p:nvSpPr>
          <p:spPr bwMode="auto">
            <a:xfrm>
              <a:off x="2097" y="672"/>
              <a:ext cx="415" cy="219"/>
            </a:xfrm>
            <a:prstGeom prst="cube">
              <a:avLst>
                <a:gd name="adj" fmla="val 25000"/>
              </a:avLst>
            </a:prstGeom>
            <a:solidFill>
              <a:srgbClr val="FFCC00"/>
            </a:solidFill>
            <a:ln w="1587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a:latin typeface="Arial" charset="0"/>
                  <a:ea typeface="+mn-ea"/>
                </a:rPr>
                <a:t> </a:t>
              </a:r>
              <a:r>
                <a:rPr lang="it-IT" sz="900" b="1">
                  <a:latin typeface="Arial" charset="0"/>
                  <a:ea typeface="+mn-ea"/>
                </a:rPr>
                <a:t>SIR-TUR</a:t>
              </a:r>
            </a:p>
          </p:txBody>
        </p:sp>
        <p:sp>
          <p:nvSpPr>
            <p:cNvPr id="35871" name="AutoShape 121"/>
            <p:cNvSpPr>
              <a:spLocks noChangeArrowheads="1"/>
            </p:cNvSpPr>
            <p:nvPr/>
          </p:nvSpPr>
          <p:spPr bwMode="auto">
            <a:xfrm>
              <a:off x="3458" y="432"/>
              <a:ext cx="415" cy="219"/>
            </a:xfrm>
            <a:prstGeom prst="cube">
              <a:avLst>
                <a:gd name="adj" fmla="val 25000"/>
              </a:avLst>
            </a:prstGeom>
            <a:solidFill>
              <a:srgbClr val="FFCC00"/>
            </a:solidFill>
            <a:ln w="1587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dirty="0">
                  <a:latin typeface="Arial" charset="0"/>
                  <a:ea typeface="+mn-ea"/>
                </a:rPr>
                <a:t>SIST</a:t>
              </a:r>
              <a:endParaRPr lang="it-IT" sz="900" b="1" dirty="0">
                <a:latin typeface="Arial" charset="0"/>
                <a:ea typeface="+mn-ea"/>
              </a:endParaRPr>
            </a:p>
          </p:txBody>
        </p:sp>
        <p:sp>
          <p:nvSpPr>
            <p:cNvPr id="35872" name="AutoShape 122"/>
            <p:cNvSpPr>
              <a:spLocks noChangeArrowheads="1"/>
            </p:cNvSpPr>
            <p:nvPr/>
          </p:nvSpPr>
          <p:spPr bwMode="auto">
            <a:xfrm>
              <a:off x="4322" y="816"/>
              <a:ext cx="415" cy="219"/>
            </a:xfrm>
            <a:prstGeom prst="cube">
              <a:avLst>
                <a:gd name="adj" fmla="val 25000"/>
              </a:avLst>
            </a:prstGeom>
            <a:solidFill>
              <a:srgbClr val="FFCC00"/>
            </a:solidFill>
            <a:ln w="1587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a:latin typeface="Arial" charset="0"/>
                  <a:ea typeface="+mn-ea"/>
                </a:rPr>
                <a:t> </a:t>
              </a:r>
              <a:r>
                <a:rPr lang="it-IT" sz="900" b="1">
                  <a:latin typeface="Arial" charset="0"/>
                  <a:ea typeface="+mn-ea"/>
                </a:rPr>
                <a:t>EDOTTO</a:t>
              </a:r>
            </a:p>
          </p:txBody>
        </p:sp>
        <p:sp>
          <p:nvSpPr>
            <p:cNvPr id="35873" name="AutoShape 123"/>
            <p:cNvSpPr>
              <a:spLocks noChangeArrowheads="1"/>
            </p:cNvSpPr>
            <p:nvPr/>
          </p:nvSpPr>
          <p:spPr bwMode="auto">
            <a:xfrm>
              <a:off x="3921" y="549"/>
              <a:ext cx="415" cy="219"/>
            </a:xfrm>
            <a:prstGeom prst="cube">
              <a:avLst>
                <a:gd name="adj" fmla="val 25000"/>
              </a:avLst>
            </a:prstGeom>
            <a:solidFill>
              <a:srgbClr val="FFCC00"/>
            </a:solidFill>
            <a:ln w="1587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a:latin typeface="Arial" charset="0"/>
                  <a:ea typeface="+mn-ea"/>
                </a:rPr>
                <a:t> </a:t>
              </a:r>
              <a:r>
                <a:rPr lang="it-IT" sz="900" b="1">
                  <a:latin typeface="Arial" charset="0"/>
                  <a:ea typeface="+mn-ea"/>
                </a:rPr>
                <a:t>GIAVA</a:t>
              </a:r>
            </a:p>
          </p:txBody>
        </p:sp>
        <p:sp>
          <p:nvSpPr>
            <p:cNvPr id="35874" name="AutoShape 124"/>
            <p:cNvSpPr>
              <a:spLocks noChangeArrowheads="1"/>
            </p:cNvSpPr>
            <p:nvPr/>
          </p:nvSpPr>
          <p:spPr bwMode="auto">
            <a:xfrm>
              <a:off x="2529" y="432"/>
              <a:ext cx="415" cy="219"/>
            </a:xfrm>
            <a:prstGeom prst="cube">
              <a:avLst>
                <a:gd name="adj" fmla="val 25000"/>
              </a:avLst>
            </a:prstGeom>
            <a:solidFill>
              <a:srgbClr val="FFCC00"/>
            </a:solidFill>
            <a:ln w="1587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dirty="0">
                  <a:latin typeface="Arial" charset="0"/>
                  <a:ea typeface="+mn-ea"/>
                </a:rPr>
                <a:t> </a:t>
              </a:r>
              <a:r>
                <a:rPr lang="it-IT" sz="900" b="1" dirty="0" err="1">
                  <a:latin typeface="Arial" charset="0"/>
                  <a:ea typeface="+mn-ea"/>
                </a:rPr>
                <a:t>Sist</a:t>
              </a:r>
              <a:r>
                <a:rPr lang="it-IT" sz="900" b="1" dirty="0">
                  <a:latin typeface="Arial" charset="0"/>
                  <a:ea typeface="+mn-ea"/>
                </a:rPr>
                <a:t>. </a:t>
              </a:r>
              <a:br>
                <a:rPr lang="it-IT" sz="900" b="1" dirty="0">
                  <a:latin typeface="Arial" charset="0"/>
                  <a:ea typeface="+mn-ea"/>
                </a:rPr>
              </a:br>
              <a:r>
                <a:rPr lang="it-IT" sz="900" b="1" dirty="0">
                  <a:latin typeface="Arial" charset="0"/>
                  <a:ea typeface="+mn-ea"/>
                </a:rPr>
                <a:t>Puglia</a:t>
              </a:r>
            </a:p>
          </p:txBody>
        </p:sp>
        <p:sp>
          <p:nvSpPr>
            <p:cNvPr id="35890" name="AutoShape 147"/>
            <p:cNvSpPr>
              <a:spLocks noChangeArrowheads="1"/>
            </p:cNvSpPr>
            <p:nvPr/>
          </p:nvSpPr>
          <p:spPr bwMode="auto">
            <a:xfrm>
              <a:off x="4658" y="1125"/>
              <a:ext cx="415" cy="219"/>
            </a:xfrm>
            <a:prstGeom prst="cube">
              <a:avLst>
                <a:gd name="adj" fmla="val 25000"/>
              </a:avLst>
            </a:prstGeom>
            <a:solidFill>
              <a:srgbClr val="FFCC00"/>
            </a:solidFill>
            <a:ln w="1587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dirty="0">
                  <a:latin typeface="Arial" charset="0"/>
                  <a:ea typeface="+mn-ea"/>
                </a:rPr>
                <a:t> </a:t>
              </a:r>
              <a:r>
                <a:rPr lang="it-IT" sz="900" b="1" dirty="0">
                  <a:latin typeface="Arial" charset="0"/>
                  <a:ea typeface="+mn-ea"/>
                </a:rPr>
                <a:t>Prevenzione</a:t>
              </a:r>
            </a:p>
          </p:txBody>
        </p:sp>
        <p:sp>
          <p:nvSpPr>
            <p:cNvPr id="35891" name="AutoShape 148"/>
            <p:cNvSpPr>
              <a:spLocks noChangeArrowheads="1"/>
            </p:cNvSpPr>
            <p:nvPr/>
          </p:nvSpPr>
          <p:spPr bwMode="auto">
            <a:xfrm>
              <a:off x="4994" y="1413"/>
              <a:ext cx="415" cy="219"/>
            </a:xfrm>
            <a:prstGeom prst="cube">
              <a:avLst>
                <a:gd name="adj" fmla="val 25000"/>
              </a:avLst>
            </a:prstGeom>
            <a:solidFill>
              <a:srgbClr val="FFCC00"/>
            </a:solidFill>
            <a:ln w="1587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dirty="0">
                  <a:latin typeface="Arial" charset="0"/>
                  <a:ea typeface="+mn-ea"/>
                </a:rPr>
                <a:t> </a:t>
              </a:r>
              <a:r>
                <a:rPr lang="it-IT" sz="900" b="1" dirty="0">
                  <a:latin typeface="Arial" charset="0"/>
                  <a:ea typeface="+mn-ea"/>
                </a:rPr>
                <a:t>Dipendenze</a:t>
              </a:r>
            </a:p>
          </p:txBody>
        </p:sp>
        <p:sp>
          <p:nvSpPr>
            <p:cNvPr id="35892" name="AutoShape 149"/>
            <p:cNvSpPr>
              <a:spLocks noChangeArrowheads="1"/>
            </p:cNvSpPr>
            <p:nvPr/>
          </p:nvSpPr>
          <p:spPr bwMode="auto">
            <a:xfrm>
              <a:off x="5186" y="1749"/>
              <a:ext cx="415" cy="219"/>
            </a:xfrm>
            <a:prstGeom prst="cube">
              <a:avLst>
                <a:gd name="adj" fmla="val 25000"/>
              </a:avLst>
            </a:prstGeom>
            <a:solidFill>
              <a:srgbClr val="FFCC00"/>
            </a:solidFill>
            <a:ln w="1587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a:latin typeface="Arial" charset="0"/>
                  <a:ea typeface="+mn-ea"/>
                </a:rPr>
                <a:t> </a:t>
              </a:r>
              <a:r>
                <a:rPr lang="it-IT" sz="900" b="1">
                  <a:latin typeface="Arial" charset="0"/>
                  <a:ea typeface="+mn-ea"/>
                </a:rPr>
                <a:t>Salute </a:t>
              </a:r>
              <a:br>
                <a:rPr lang="it-IT" sz="900" b="1">
                  <a:latin typeface="Arial" charset="0"/>
                  <a:ea typeface="+mn-ea"/>
                </a:rPr>
              </a:br>
              <a:r>
                <a:rPr lang="it-IT" sz="900" b="1">
                  <a:latin typeface="Arial" charset="0"/>
                  <a:ea typeface="+mn-ea"/>
                </a:rPr>
                <a:t>mentale</a:t>
              </a:r>
            </a:p>
          </p:txBody>
        </p:sp>
        <p:sp>
          <p:nvSpPr>
            <p:cNvPr id="35893" name="AutoShape 150"/>
            <p:cNvSpPr>
              <a:spLocks noChangeArrowheads="1"/>
            </p:cNvSpPr>
            <p:nvPr/>
          </p:nvSpPr>
          <p:spPr bwMode="auto">
            <a:xfrm>
              <a:off x="5265" y="2064"/>
              <a:ext cx="415" cy="219"/>
            </a:xfrm>
            <a:prstGeom prst="cube">
              <a:avLst>
                <a:gd name="adj" fmla="val 25000"/>
              </a:avLst>
            </a:prstGeom>
            <a:solidFill>
              <a:srgbClr val="FFCC00"/>
            </a:solidFill>
            <a:ln w="1587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a:latin typeface="Arial" charset="0"/>
                  <a:ea typeface="+mn-ea"/>
                </a:rPr>
                <a:t> </a:t>
              </a:r>
              <a:r>
                <a:rPr lang="it-IT" sz="900" b="1">
                  <a:latin typeface="Arial" charset="0"/>
                  <a:ea typeface="+mn-ea"/>
                </a:rPr>
                <a:t>Anatomie</a:t>
              </a:r>
            </a:p>
            <a:p>
              <a:pPr algn="ctr">
                <a:defRPr/>
              </a:pPr>
              <a:r>
                <a:rPr lang="it-IT" sz="900" b="1">
                  <a:latin typeface="Arial" charset="0"/>
                  <a:ea typeface="+mn-ea"/>
                </a:rPr>
                <a:t>patologiche </a:t>
              </a:r>
            </a:p>
          </p:txBody>
        </p:sp>
        <p:sp>
          <p:nvSpPr>
            <p:cNvPr id="35894" name="AutoShape 151"/>
            <p:cNvSpPr>
              <a:spLocks noChangeArrowheads="1"/>
            </p:cNvSpPr>
            <p:nvPr/>
          </p:nvSpPr>
          <p:spPr bwMode="auto">
            <a:xfrm>
              <a:off x="5282" y="2421"/>
              <a:ext cx="415" cy="219"/>
            </a:xfrm>
            <a:prstGeom prst="cube">
              <a:avLst>
                <a:gd name="adj" fmla="val 25000"/>
              </a:avLst>
            </a:prstGeom>
            <a:solidFill>
              <a:srgbClr val="FFCC00"/>
            </a:solidFill>
            <a:ln w="1587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dirty="0">
                  <a:latin typeface="Arial" charset="0"/>
                  <a:ea typeface="+mn-ea"/>
                </a:rPr>
                <a:t> </a:t>
              </a:r>
              <a:r>
                <a:rPr lang="it-IT" sz="900" b="1" dirty="0">
                  <a:latin typeface="Arial" charset="0"/>
                  <a:ea typeface="+mn-ea"/>
                </a:rPr>
                <a:t>Screening</a:t>
              </a:r>
            </a:p>
            <a:p>
              <a:pPr algn="ctr">
                <a:defRPr/>
              </a:pPr>
              <a:r>
                <a:rPr lang="it-IT" sz="900" b="1" dirty="0" err="1">
                  <a:latin typeface="Arial" charset="0"/>
                  <a:ea typeface="+mn-ea"/>
                </a:rPr>
                <a:t>Oncolog</a:t>
              </a:r>
              <a:r>
                <a:rPr lang="it-IT" sz="900" b="1" dirty="0">
                  <a:latin typeface="Arial" charset="0"/>
                  <a:ea typeface="+mn-ea"/>
                </a:rPr>
                <a:t>.</a:t>
              </a:r>
            </a:p>
          </p:txBody>
        </p:sp>
        <p:sp>
          <p:nvSpPr>
            <p:cNvPr id="35896" name="AutoShape 153"/>
            <p:cNvSpPr>
              <a:spLocks noChangeArrowheads="1"/>
            </p:cNvSpPr>
            <p:nvPr/>
          </p:nvSpPr>
          <p:spPr bwMode="auto">
            <a:xfrm>
              <a:off x="5234" y="2805"/>
              <a:ext cx="415" cy="219"/>
            </a:xfrm>
            <a:prstGeom prst="cube">
              <a:avLst>
                <a:gd name="adj" fmla="val 25000"/>
              </a:avLst>
            </a:prstGeom>
            <a:solidFill>
              <a:srgbClr val="FFCC00"/>
            </a:solidFill>
            <a:ln w="1587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sz="900" b="1" dirty="0">
                  <a:latin typeface="Arial" charset="0"/>
                  <a:ea typeface="+mn-ea"/>
                </a:rPr>
                <a:t>Welfare</a:t>
              </a:r>
            </a:p>
          </p:txBody>
        </p:sp>
      </p:grpSp>
      <p:sp>
        <p:nvSpPr>
          <p:cNvPr id="168985" name="Rectangle 25"/>
          <p:cNvSpPr>
            <a:spLocks/>
          </p:cNvSpPr>
          <p:nvPr/>
        </p:nvSpPr>
        <p:spPr bwMode="auto">
          <a:xfrm>
            <a:off x="2699767" y="404664"/>
            <a:ext cx="41973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lnSpc>
                <a:spcPct val="80000"/>
              </a:lnSpc>
              <a:buFont typeface="Arial" panose="020B0604020202020204" pitchFamily="34" charset="0"/>
              <a:buNone/>
              <a:defRPr/>
            </a:pPr>
            <a:r>
              <a:rPr lang="it-IT" sz="1800" b="1" smtClean="0">
                <a:solidFill>
                  <a:srgbClr val="CC0000"/>
                </a:solidFill>
                <a:effectLst>
                  <a:outerShdw blurRad="38100" dist="38100" dir="2700000" algn="tl">
                    <a:srgbClr val="C0C0C0"/>
                  </a:outerShdw>
                </a:effectLst>
                <a:latin typeface="Arial" panose="020B0604020202020204" pitchFamily="34" charset="0"/>
              </a:rPr>
              <a:t>Sistemi specializzati di dominio</a:t>
            </a:r>
            <a:endParaRPr lang="it-IT" sz="2000" b="1" smtClean="0">
              <a:solidFill>
                <a:srgbClr val="004080"/>
              </a:solidFill>
              <a:latin typeface="Arial" panose="020B0604020202020204" pitchFamily="34" charset="0"/>
            </a:endParaRPr>
          </a:p>
        </p:txBody>
      </p:sp>
      <p:sp>
        <p:nvSpPr>
          <p:cNvPr id="47109" name="Rectangle 26"/>
          <p:cNvSpPr>
            <a:spLocks/>
          </p:cNvSpPr>
          <p:nvPr/>
        </p:nvSpPr>
        <p:spPr bwMode="auto">
          <a:xfrm>
            <a:off x="2556892" y="2636689"/>
            <a:ext cx="3887787"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6700" indent="-266700"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827088"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235075"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43063"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80000"/>
              </a:lnSpc>
              <a:buFont typeface="Arial" panose="020B0604020202020204" pitchFamily="34" charset="0"/>
              <a:buNone/>
            </a:pPr>
            <a:endParaRPr lang="it-IT" sz="1200"/>
          </a:p>
          <a:p>
            <a:pPr>
              <a:lnSpc>
                <a:spcPct val="80000"/>
              </a:lnSpc>
              <a:buFont typeface="Wingdings" panose="05000000000000000000" pitchFamily="2" charset="2"/>
              <a:buChar char="Ø"/>
            </a:pPr>
            <a:r>
              <a:rPr lang="it-IT" sz="1600" b="1">
                <a:solidFill>
                  <a:srgbClr val="004080"/>
                </a:solidFill>
                <a:latin typeface="Arial" panose="020B0604020202020204" pitchFamily="34" charset="0"/>
              </a:rPr>
              <a:t>Sviluppati e manutenuti da soggetti diversi;</a:t>
            </a:r>
          </a:p>
          <a:p>
            <a:pPr>
              <a:lnSpc>
                <a:spcPct val="80000"/>
              </a:lnSpc>
              <a:buFont typeface="Wingdings" panose="05000000000000000000" pitchFamily="2" charset="2"/>
              <a:buChar char="Ø"/>
            </a:pPr>
            <a:r>
              <a:rPr lang="it-IT" sz="1600" b="1">
                <a:solidFill>
                  <a:srgbClr val="004080"/>
                </a:solidFill>
                <a:latin typeface="Arial" panose="020B0604020202020204" pitchFamily="34" charset="0"/>
              </a:rPr>
              <a:t>Convergenti verso architetture uniformi;</a:t>
            </a:r>
          </a:p>
          <a:p>
            <a:pPr>
              <a:lnSpc>
                <a:spcPct val="80000"/>
              </a:lnSpc>
              <a:buFont typeface="Wingdings" panose="05000000000000000000" pitchFamily="2" charset="2"/>
              <a:buChar char="Ø"/>
            </a:pPr>
            <a:r>
              <a:rPr lang="it-IT" sz="1600" b="1">
                <a:solidFill>
                  <a:srgbClr val="004080"/>
                </a:solidFill>
                <a:latin typeface="Arial" panose="020B0604020202020204" pitchFamily="34" charset="0"/>
              </a:rPr>
              <a:t>Basate su middleware Open Source;</a:t>
            </a:r>
          </a:p>
          <a:p>
            <a:pPr>
              <a:lnSpc>
                <a:spcPct val="80000"/>
              </a:lnSpc>
              <a:buFont typeface="Wingdings" panose="05000000000000000000" pitchFamily="2" charset="2"/>
              <a:buChar char="Ø"/>
            </a:pPr>
            <a:r>
              <a:rPr lang="it-IT" sz="1600" b="1">
                <a:solidFill>
                  <a:srgbClr val="004080"/>
                </a:solidFill>
                <a:latin typeface="Arial" panose="020B0604020202020204" pitchFamily="34" charset="0"/>
              </a:rPr>
              <a:t>Facilitano il riuso dei componenti e del KnowHow e l’ottimizzazione del licensing.</a:t>
            </a:r>
          </a:p>
        </p:txBody>
      </p:sp>
      <p:sp>
        <p:nvSpPr>
          <p:cNvPr id="47110" name="Rectangle 27"/>
          <p:cNvSpPr>
            <a:spLocks/>
          </p:cNvSpPr>
          <p:nvPr/>
        </p:nvSpPr>
        <p:spPr bwMode="auto">
          <a:xfrm>
            <a:off x="2628329" y="2060427"/>
            <a:ext cx="30972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827088"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235075"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43063"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80000"/>
              </a:lnSpc>
              <a:buFont typeface="Arial" panose="020B0604020202020204" pitchFamily="34" charset="0"/>
              <a:buNone/>
            </a:pPr>
            <a:r>
              <a:rPr lang="it-IT" sz="1600" b="1">
                <a:solidFill>
                  <a:schemeClr val="accent2"/>
                </a:solidFill>
                <a:latin typeface="Arial" panose="020B0604020202020204" pitchFamily="34" charset="0"/>
              </a:rPr>
              <a:t>Sistemi informativi e servizi specialistici dei differenti ambiti applicativi</a:t>
            </a:r>
          </a:p>
        </p:txBody>
      </p:sp>
      <p:sp>
        <p:nvSpPr>
          <p:cNvPr id="168988" name="Rectangle 28"/>
          <p:cNvSpPr>
            <a:spLocks/>
          </p:cNvSpPr>
          <p:nvPr/>
        </p:nvSpPr>
        <p:spPr bwMode="auto">
          <a:xfrm>
            <a:off x="6133529" y="836464"/>
            <a:ext cx="29749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1950" indent="-361950" defTabSz="4572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912813" indent="-285750" defTabSz="45720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320800" indent="-228600" defTabSz="4572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728788"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136775"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9397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305117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50837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96557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80000"/>
              </a:lnSpc>
              <a:buFont typeface="Arial" panose="020B0604020202020204" pitchFamily="34" charset="0"/>
              <a:buBlip>
                <a:blip r:embed="rId3"/>
              </a:buBlip>
              <a:defRPr/>
            </a:pPr>
            <a:r>
              <a:rPr lang="it-IT" sz="1800" b="1" smtClean="0">
                <a:solidFill>
                  <a:srgbClr val="CC0000"/>
                </a:solidFill>
                <a:effectLst>
                  <a:outerShdw blurRad="38100" dist="38100" dir="2700000" algn="tl">
                    <a:srgbClr val="C0C0C0"/>
                  </a:outerShdw>
                </a:effectLst>
                <a:latin typeface="Arial" panose="020B0604020202020204" pitchFamily="34" charset="0"/>
              </a:rPr>
              <a:t>Forniscono la logica applicativa dell’intero sistema</a:t>
            </a:r>
          </a:p>
        </p:txBody>
      </p:sp>
      <p:sp>
        <p:nvSpPr>
          <p:cNvPr id="168989" name="Rectangle 29"/>
          <p:cNvSpPr>
            <a:spLocks/>
          </p:cNvSpPr>
          <p:nvPr/>
        </p:nvSpPr>
        <p:spPr bwMode="auto">
          <a:xfrm>
            <a:off x="467742" y="692002"/>
            <a:ext cx="21605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0975" indent="-180975" defTabSz="4572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912813" indent="-285750" defTabSz="45720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320800" indent="-228600" defTabSz="4572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728788"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136775"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9397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305117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50837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96557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80000"/>
              </a:lnSpc>
              <a:buFont typeface="Arial" panose="020B0604020202020204" pitchFamily="34" charset="0"/>
              <a:buBlip>
                <a:blip r:embed="rId3"/>
              </a:buBlip>
              <a:defRPr/>
            </a:pPr>
            <a:r>
              <a:rPr lang="it-IT" sz="1800" b="1" dirty="0" smtClean="0">
                <a:solidFill>
                  <a:srgbClr val="CC0000"/>
                </a:solidFill>
                <a:effectLst>
                  <a:outerShdw blurRad="38100" dist="38100" dir="2700000" algn="tl">
                    <a:srgbClr val="C0C0C0"/>
                  </a:outerShdw>
                </a:effectLst>
                <a:latin typeface="Arial" panose="020B0604020202020204" pitchFamily="34" charset="0"/>
              </a:rPr>
              <a:t>Residenti sulla infrastruttura InnovaPuglia</a:t>
            </a:r>
          </a:p>
          <a:p>
            <a:pPr>
              <a:lnSpc>
                <a:spcPct val="80000"/>
              </a:lnSpc>
              <a:buFont typeface="Arial" panose="020B0604020202020204" pitchFamily="34" charset="0"/>
              <a:buBlip>
                <a:blip r:embed="rId3"/>
              </a:buBlip>
              <a:defRPr/>
            </a:pPr>
            <a:endParaRPr lang="it-IT" sz="1800" b="1" dirty="0" smtClean="0">
              <a:solidFill>
                <a:srgbClr val="CC0000"/>
              </a:solidFill>
              <a:effectLst>
                <a:outerShdw blurRad="38100" dist="38100" dir="2700000" algn="tl">
                  <a:srgbClr val="C0C0C0"/>
                </a:outerShdw>
              </a:effectLst>
              <a:latin typeface="Arial" panose="020B0604020202020204" pitchFamily="34" charset="0"/>
            </a:endParaRPr>
          </a:p>
          <a:p>
            <a:pPr>
              <a:lnSpc>
                <a:spcPct val="80000"/>
              </a:lnSpc>
              <a:buFont typeface="Arial" panose="020B0604020202020204" pitchFamily="34" charset="0"/>
              <a:buBlip>
                <a:blip r:embed="rId3"/>
              </a:buBlip>
              <a:defRPr/>
            </a:pPr>
            <a:endParaRPr lang="it-IT" sz="1800" b="1" dirty="0" smtClean="0">
              <a:solidFill>
                <a:srgbClr val="CC0000"/>
              </a:solidFill>
              <a:effectLst>
                <a:outerShdw blurRad="38100" dist="38100" dir="2700000" algn="tl">
                  <a:srgbClr val="C0C0C0"/>
                </a:outerShdw>
              </a:effectLst>
              <a:latin typeface="Arial" panose="020B0604020202020204" pitchFamily="34" charset="0"/>
            </a:endParaRPr>
          </a:p>
        </p:txBody>
      </p:sp>
      <p:sp>
        <p:nvSpPr>
          <p:cNvPr id="32" name="Rettangolo 31"/>
          <p:cNvSpPr>
            <a:spLocks noChangeArrowheads="1"/>
          </p:cNvSpPr>
          <p:nvPr/>
        </p:nvSpPr>
        <p:spPr bwMode="auto">
          <a:xfrm>
            <a:off x="-36513" y="0"/>
            <a:ext cx="304801" cy="2708275"/>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w="9525">
            <a:noFill/>
            <a:round/>
            <a:headEnd/>
            <a:tailEnd/>
          </a:ln>
        </p:spPr>
        <p:txBody>
          <a:bodyPr vert="eaVert"/>
          <a:lstStyle/>
          <a:p>
            <a:pPr>
              <a:defRPr/>
            </a:pPr>
            <a:r>
              <a:rPr lang="it-IT" sz="1400" b="1" dirty="0" smtClean="0">
                <a:solidFill>
                  <a:schemeClr val="bg1"/>
                </a:solidFill>
                <a:effectLst>
                  <a:outerShdw blurRad="38100" dist="38100" dir="2700000" algn="tl">
                    <a:srgbClr val="000000"/>
                  </a:outerShdw>
                </a:effectLst>
                <a:latin typeface="Arial" charset="0"/>
                <a:ea typeface="ＭＳ Ｐゴシック" charset="-128"/>
                <a:cs typeface="ＭＳ Ｐゴシック" charset="-128"/>
              </a:rPr>
              <a:t>ASSET</a:t>
            </a:r>
            <a:endParaRPr lang="it-IT" sz="1400" b="1" dirty="0">
              <a:solidFill>
                <a:schemeClr val="bg1"/>
              </a:solidFill>
              <a:effectLst>
                <a:outerShdw blurRad="38100" dist="38100" dir="2700000" algn="tl">
                  <a:srgbClr val="000000"/>
                </a:outerShdw>
              </a:effectLst>
              <a:latin typeface="Arial" charset="0"/>
              <a:ea typeface="ＭＳ Ｐゴシック" charset="-128"/>
              <a:cs typeface="ＭＳ Ｐゴシック" charset="-128"/>
            </a:endParaRPr>
          </a:p>
        </p:txBody>
      </p:sp>
    </p:spTree>
  </p:cSld>
  <p:clrMapOvr>
    <a:masterClrMapping/>
  </p:clrMapOvr>
  <p:transition advClick="0" advTm="15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p:cNvSpPr>
          <p:nvPr/>
        </p:nvSpPr>
        <p:spPr bwMode="auto">
          <a:xfrm>
            <a:off x="250825" y="621011"/>
            <a:ext cx="22685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0975" indent="-180975" defTabSz="4572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912813" indent="-285750" defTabSz="45720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320800" indent="-228600" defTabSz="4572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728788"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136775"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9397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305117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50837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96557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80000"/>
              </a:lnSpc>
              <a:buFont typeface="Arial" panose="020B0604020202020204" pitchFamily="34" charset="0"/>
              <a:buBlip>
                <a:blip r:embed="rId3"/>
              </a:buBlip>
              <a:defRPr/>
            </a:pPr>
            <a:r>
              <a:rPr lang="it-IT" sz="1800" b="1" smtClean="0">
                <a:solidFill>
                  <a:srgbClr val="CC0000"/>
                </a:solidFill>
                <a:effectLst>
                  <a:outerShdw blurRad="38100" dist="38100" dir="2700000" algn="tl">
                    <a:srgbClr val="C0C0C0"/>
                  </a:outerShdw>
                </a:effectLst>
                <a:latin typeface="Arial" panose="020B0604020202020204" pitchFamily="34" charset="0"/>
              </a:rPr>
              <a:t>Coerenti con le linee guida per i siti web della PA</a:t>
            </a:r>
          </a:p>
        </p:txBody>
      </p:sp>
      <p:sp>
        <p:nvSpPr>
          <p:cNvPr id="171012" name="Rectangle 4"/>
          <p:cNvSpPr>
            <a:spLocks/>
          </p:cNvSpPr>
          <p:nvPr/>
        </p:nvSpPr>
        <p:spPr bwMode="auto">
          <a:xfrm>
            <a:off x="1042988" y="333673"/>
            <a:ext cx="21955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lnSpc>
                <a:spcPct val="80000"/>
              </a:lnSpc>
              <a:buFont typeface="Arial" panose="020B0604020202020204" pitchFamily="34" charset="0"/>
              <a:buNone/>
              <a:defRPr/>
            </a:pPr>
            <a:r>
              <a:rPr lang="it-IT" sz="1800" b="1" dirty="0" smtClean="0">
                <a:solidFill>
                  <a:srgbClr val="CC0000"/>
                </a:solidFill>
                <a:effectLst>
                  <a:outerShdw blurRad="38100" dist="38100" dir="2700000" algn="tl">
                    <a:srgbClr val="C0C0C0"/>
                  </a:outerShdw>
                </a:effectLst>
                <a:latin typeface="Arial" panose="020B0604020202020204" pitchFamily="34" charset="0"/>
              </a:rPr>
              <a:t>Portali</a:t>
            </a:r>
            <a:endParaRPr lang="it-IT" sz="2000" b="1" dirty="0" smtClean="0">
              <a:solidFill>
                <a:srgbClr val="004080"/>
              </a:solidFill>
              <a:latin typeface="Arial" panose="020B0604020202020204" pitchFamily="34" charset="0"/>
            </a:endParaRPr>
          </a:p>
        </p:txBody>
      </p:sp>
      <p:sp>
        <p:nvSpPr>
          <p:cNvPr id="49157" name="Rectangle 5"/>
          <p:cNvSpPr>
            <a:spLocks noGrp="1"/>
          </p:cNvSpPr>
          <p:nvPr>
            <p:ph type="body" idx="4294967295"/>
          </p:nvPr>
        </p:nvSpPr>
        <p:spPr>
          <a:xfrm>
            <a:off x="2555875" y="1915319"/>
            <a:ext cx="6119813" cy="3817937"/>
          </a:xfrm>
          <a:noFill/>
        </p:spPr>
        <p:txBody>
          <a:bodyPr/>
          <a:lstStyle/>
          <a:p>
            <a:pPr>
              <a:buFont typeface="Wingdings" panose="05000000000000000000" pitchFamily="2" charset="2"/>
              <a:buChar char="Ø"/>
            </a:pPr>
            <a:r>
              <a:rPr lang="it-IT" sz="1400" b="1" dirty="0" smtClean="0">
                <a:solidFill>
                  <a:srgbClr val="004080"/>
                </a:solidFill>
                <a:ea typeface="ＭＳ Ｐゴシック" panose="020B0600070205080204" pitchFamily="34" charset="-128"/>
              </a:rPr>
              <a:t>Unico portale federato (sito istituzionale della Regione Puglia); </a:t>
            </a:r>
          </a:p>
          <a:p>
            <a:pPr>
              <a:buFont typeface="Wingdings" panose="05000000000000000000" pitchFamily="2" charset="2"/>
              <a:buChar char="Ø"/>
            </a:pPr>
            <a:r>
              <a:rPr lang="it-IT" sz="1400" b="1" dirty="0" smtClean="0">
                <a:solidFill>
                  <a:srgbClr val="004080"/>
                </a:solidFill>
                <a:ea typeface="ＭＳ Ｐゴシック" panose="020B0600070205080204" pitchFamily="34" charset="-128"/>
              </a:rPr>
              <a:t>Unico punto di accesso alle risorse informative e ai servizi telematici dell’amministrazione regionale (Sistema Informativo Regionale della Regione Puglia SIR-RP); </a:t>
            </a:r>
          </a:p>
          <a:p>
            <a:pPr>
              <a:buFont typeface="Wingdings" panose="05000000000000000000" pitchFamily="2" charset="2"/>
              <a:buChar char="Ø"/>
            </a:pPr>
            <a:r>
              <a:rPr lang="it-IT" sz="1400" b="1" dirty="0" smtClean="0">
                <a:solidFill>
                  <a:srgbClr val="004080"/>
                </a:solidFill>
                <a:ea typeface="ＭＳ Ｐゴシック" panose="020B0600070205080204" pitchFamily="34" charset="-128"/>
              </a:rPr>
              <a:t>Unica interfaccia;</a:t>
            </a:r>
          </a:p>
          <a:p>
            <a:pPr>
              <a:buFont typeface="Wingdings" panose="05000000000000000000" pitchFamily="2" charset="2"/>
              <a:buChar char="Ø"/>
            </a:pPr>
            <a:r>
              <a:rPr lang="it-IT" sz="1400" b="1" dirty="0" smtClean="0">
                <a:solidFill>
                  <a:srgbClr val="004080"/>
                </a:solidFill>
                <a:ea typeface="ＭＳ Ｐゴシック" panose="020B0600070205080204" pitchFamily="34" charset="-128"/>
              </a:rPr>
              <a:t>Unica login; </a:t>
            </a:r>
          </a:p>
          <a:p>
            <a:pPr>
              <a:buFont typeface="Wingdings" panose="05000000000000000000" pitchFamily="2" charset="2"/>
              <a:buChar char="Ø"/>
            </a:pPr>
            <a:r>
              <a:rPr lang="it-IT" sz="1400" b="1" dirty="0" smtClean="0">
                <a:solidFill>
                  <a:srgbClr val="004080"/>
                </a:solidFill>
                <a:ea typeface="ＭＳ Ｐゴシック" panose="020B0600070205080204" pitchFamily="34" charset="-128"/>
              </a:rPr>
              <a:t>Unico Gestore Documentale che contiene tutti gli Atti di tutti i procedimenti regionali;</a:t>
            </a:r>
          </a:p>
          <a:p>
            <a:pPr>
              <a:buFont typeface="Wingdings" panose="05000000000000000000" pitchFamily="2" charset="2"/>
              <a:buChar char="Ø"/>
            </a:pPr>
            <a:r>
              <a:rPr lang="it-IT" sz="1400" b="1" dirty="0" smtClean="0">
                <a:solidFill>
                  <a:srgbClr val="004080"/>
                </a:solidFill>
                <a:ea typeface="ＭＳ Ｐゴシック" panose="020B0600070205080204" pitchFamily="34" charset="-128"/>
              </a:rPr>
              <a:t>Procedimenti automatizzati secondo una logica basata sul </a:t>
            </a:r>
            <a:r>
              <a:rPr lang="it-IT" sz="1400" b="1" dirty="0" err="1" smtClean="0">
                <a:solidFill>
                  <a:srgbClr val="004080"/>
                </a:solidFill>
                <a:ea typeface="ＭＳ Ｐゴシック" panose="020B0600070205080204" pitchFamily="34" charset="-128"/>
              </a:rPr>
              <a:t>Titolario</a:t>
            </a:r>
            <a:r>
              <a:rPr lang="it-IT" sz="1400" b="1" dirty="0" smtClean="0">
                <a:solidFill>
                  <a:srgbClr val="004080"/>
                </a:solidFill>
                <a:ea typeface="ＭＳ Ｐゴシック" panose="020B0600070205080204" pitchFamily="34" charset="-128"/>
              </a:rPr>
              <a:t>;</a:t>
            </a:r>
          </a:p>
          <a:p>
            <a:pPr>
              <a:buFont typeface="Wingdings" panose="05000000000000000000" pitchFamily="2" charset="2"/>
              <a:buChar char="Ø"/>
            </a:pPr>
            <a:r>
              <a:rPr lang="it-IT" sz="1400" b="1" dirty="0" smtClean="0">
                <a:solidFill>
                  <a:srgbClr val="004080"/>
                </a:solidFill>
                <a:ea typeface="ＭＳ Ｐゴシック" panose="020B0600070205080204" pitchFamily="34" charset="-128"/>
              </a:rPr>
              <a:t>Condivisione dei dati tra i vari applicativi verticali; </a:t>
            </a:r>
          </a:p>
          <a:p>
            <a:pPr>
              <a:buFont typeface="Wingdings" panose="05000000000000000000" pitchFamily="2" charset="2"/>
              <a:buChar char="Ø"/>
            </a:pPr>
            <a:r>
              <a:rPr lang="it-IT" sz="1400" b="1" dirty="0" smtClean="0">
                <a:solidFill>
                  <a:srgbClr val="004080"/>
                </a:solidFill>
                <a:ea typeface="ＭＳ Ｐゴシック" panose="020B0600070205080204" pitchFamily="34" charset="-128"/>
              </a:rPr>
              <a:t>Modalità standard e un’unica interfaccia  per la gestione dei procedimenti automatizzati (in qualsiasi momento un funzionario, accedendo al sistema di gestione dei flussi procedurali, deve poter visualizzare gli atti da compiere per adempiere ai procedimenti.   </a:t>
            </a:r>
          </a:p>
        </p:txBody>
      </p:sp>
      <p:sp>
        <p:nvSpPr>
          <p:cNvPr id="49158" name="Rectangle 6"/>
          <p:cNvSpPr>
            <a:spLocks/>
          </p:cNvSpPr>
          <p:nvPr/>
        </p:nvSpPr>
        <p:spPr bwMode="auto">
          <a:xfrm>
            <a:off x="3492500" y="1483519"/>
            <a:ext cx="30972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827088"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235075"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43063"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80000"/>
              </a:lnSpc>
              <a:buFont typeface="Arial" panose="020B0604020202020204" pitchFamily="34" charset="0"/>
              <a:buNone/>
            </a:pPr>
            <a:r>
              <a:rPr lang="it-IT" sz="1600" b="1">
                <a:solidFill>
                  <a:schemeClr val="accent2"/>
                </a:solidFill>
                <a:latin typeface="Arial" panose="020B0604020202020204" pitchFamily="34" charset="0"/>
              </a:rPr>
              <a:t>Front-end per l’accesso ai differenti sistemi applicativi</a:t>
            </a:r>
          </a:p>
        </p:txBody>
      </p:sp>
      <p:grpSp>
        <p:nvGrpSpPr>
          <p:cNvPr id="49159" name="Group 7"/>
          <p:cNvGrpSpPr>
            <a:grpSpLocks/>
          </p:cNvGrpSpPr>
          <p:nvPr/>
        </p:nvGrpSpPr>
        <p:grpSpPr bwMode="auto">
          <a:xfrm>
            <a:off x="92075" y="260648"/>
            <a:ext cx="8742363" cy="5181600"/>
            <a:chOff x="58" y="0"/>
            <a:chExt cx="5507" cy="3264"/>
          </a:xfrm>
        </p:grpSpPr>
        <p:sp>
          <p:nvSpPr>
            <p:cNvPr id="35846" name="AutoShape 73"/>
            <p:cNvSpPr>
              <a:spLocks noChangeArrowheads="1"/>
            </p:cNvSpPr>
            <p:nvPr/>
          </p:nvSpPr>
          <p:spPr bwMode="auto">
            <a:xfrm>
              <a:off x="92" y="2939"/>
              <a:ext cx="517" cy="264"/>
            </a:xfrm>
            <a:prstGeom prst="cube">
              <a:avLst>
                <a:gd name="adj" fmla="val 25000"/>
              </a:avLst>
            </a:prstGeom>
            <a:solidFill>
              <a:srgbClr val="006699"/>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sz="900" b="1" dirty="0">
                  <a:solidFill>
                    <a:schemeClr val="bg1"/>
                  </a:solidFill>
                  <a:latin typeface="Arial" charset="0"/>
                  <a:ea typeface="+mn-ea"/>
                </a:rPr>
                <a:t>Monitoraggio</a:t>
              </a:r>
            </a:p>
            <a:p>
              <a:pPr algn="ctr">
                <a:defRPr/>
              </a:pPr>
              <a:r>
                <a:rPr lang="it-IT" sz="900" b="1" dirty="0">
                  <a:solidFill>
                    <a:schemeClr val="bg1"/>
                  </a:solidFill>
                  <a:latin typeface="Arial" charset="0"/>
                  <a:ea typeface="+mn-ea"/>
                </a:rPr>
                <a:t>FESR / FSE</a:t>
              </a:r>
            </a:p>
          </p:txBody>
        </p:sp>
        <p:sp>
          <p:nvSpPr>
            <p:cNvPr id="35847" name="AutoShape 85"/>
            <p:cNvSpPr>
              <a:spLocks noChangeArrowheads="1"/>
            </p:cNvSpPr>
            <p:nvPr/>
          </p:nvSpPr>
          <p:spPr bwMode="auto">
            <a:xfrm>
              <a:off x="143" y="2576"/>
              <a:ext cx="517" cy="264"/>
            </a:xfrm>
            <a:prstGeom prst="cube">
              <a:avLst>
                <a:gd name="adj" fmla="val 25000"/>
              </a:avLst>
            </a:prstGeom>
            <a:solidFill>
              <a:srgbClr val="006699"/>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rot lat="0" lon="0" rev="21000000"/>
              </a:lightRig>
            </a:scene3d>
            <a:sp3d prstMaterial="metal"/>
          </p:spPr>
          <p:txBody>
            <a:bodyPr wrap="none" anchor="ctr"/>
            <a:lstStyle/>
            <a:p>
              <a:pPr algn="ctr" eaLnBrk="1" hangingPunct="1">
                <a:defRPr/>
              </a:pPr>
              <a:r>
                <a:rPr lang="it-IT" sz="900" b="1" dirty="0">
                  <a:solidFill>
                    <a:schemeClr val="bg1"/>
                  </a:solidFill>
                  <a:latin typeface="Arial" charset="0"/>
                  <a:ea typeface="+mn-ea"/>
                </a:rPr>
                <a:t>Portale</a:t>
              </a:r>
              <a:br>
                <a:rPr lang="it-IT" sz="900" b="1" dirty="0">
                  <a:solidFill>
                    <a:schemeClr val="bg1"/>
                  </a:solidFill>
                  <a:latin typeface="Arial" charset="0"/>
                  <a:ea typeface="+mn-ea"/>
                </a:rPr>
              </a:br>
              <a:r>
                <a:rPr lang="it-IT" sz="900" b="1" dirty="0" err="1">
                  <a:solidFill>
                    <a:schemeClr val="bg1"/>
                  </a:solidFill>
                  <a:latin typeface="Arial" charset="0"/>
                  <a:ea typeface="+mn-ea"/>
                </a:rPr>
                <a:t>EmPULIA</a:t>
              </a:r>
              <a:endParaRPr lang="it-IT" sz="900" b="1" dirty="0">
                <a:solidFill>
                  <a:schemeClr val="bg1"/>
                </a:solidFill>
                <a:latin typeface="Arial" charset="0"/>
                <a:ea typeface="+mn-ea"/>
              </a:endParaRPr>
            </a:p>
          </p:txBody>
        </p:sp>
        <p:sp>
          <p:nvSpPr>
            <p:cNvPr id="35848" name="AutoShape 86"/>
            <p:cNvSpPr>
              <a:spLocks noChangeArrowheads="1"/>
            </p:cNvSpPr>
            <p:nvPr/>
          </p:nvSpPr>
          <p:spPr bwMode="auto">
            <a:xfrm>
              <a:off x="279" y="2214"/>
              <a:ext cx="517" cy="264"/>
            </a:xfrm>
            <a:prstGeom prst="cube">
              <a:avLst>
                <a:gd name="adj" fmla="val 25000"/>
              </a:avLst>
            </a:prstGeom>
            <a:solidFill>
              <a:srgbClr val="006699"/>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rot lat="0" lon="0" rev="21000000"/>
              </a:lightRig>
            </a:scene3d>
            <a:sp3d prstMaterial="metal"/>
          </p:spPr>
          <p:txBody>
            <a:bodyPr wrap="none" anchor="ctr"/>
            <a:lstStyle/>
            <a:p>
              <a:pPr algn="ctr">
                <a:defRPr/>
              </a:pPr>
              <a:r>
                <a:rPr lang="it-IT" sz="900" b="1">
                  <a:solidFill>
                    <a:schemeClr val="bg1"/>
                  </a:solidFill>
                  <a:latin typeface="Arial" charset="0"/>
                  <a:ea typeface="+mn-ea"/>
                </a:rPr>
                <a:t>Ist. Regione</a:t>
              </a:r>
            </a:p>
            <a:p>
              <a:pPr algn="ctr">
                <a:defRPr/>
              </a:pPr>
              <a:r>
                <a:rPr lang="it-IT" sz="900" b="1">
                  <a:solidFill>
                    <a:schemeClr val="bg1"/>
                  </a:solidFill>
                  <a:latin typeface="Arial" charset="0"/>
                  <a:ea typeface="+mn-ea"/>
                </a:rPr>
                <a:t>Puglia</a:t>
              </a:r>
            </a:p>
          </p:txBody>
        </p:sp>
        <p:sp>
          <p:nvSpPr>
            <p:cNvPr id="35849" name="AutoShape 87"/>
            <p:cNvSpPr>
              <a:spLocks noChangeArrowheads="1"/>
            </p:cNvSpPr>
            <p:nvPr/>
          </p:nvSpPr>
          <p:spPr bwMode="auto">
            <a:xfrm>
              <a:off x="415" y="1851"/>
              <a:ext cx="517" cy="264"/>
            </a:xfrm>
            <a:prstGeom prst="cube">
              <a:avLst>
                <a:gd name="adj" fmla="val 25000"/>
              </a:avLst>
            </a:prstGeom>
            <a:solidFill>
              <a:srgbClr val="006699"/>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sz="900" b="1" dirty="0">
                  <a:solidFill>
                    <a:schemeClr val="bg1"/>
                  </a:solidFill>
                  <a:latin typeface="Arial" charset="0"/>
                  <a:ea typeface="+mn-ea"/>
                </a:rPr>
                <a:t>Portale </a:t>
              </a:r>
            </a:p>
            <a:p>
              <a:pPr algn="ctr">
                <a:defRPr/>
              </a:pPr>
              <a:r>
                <a:rPr lang="it-IT" sz="900" b="1" dirty="0">
                  <a:solidFill>
                    <a:schemeClr val="bg1"/>
                  </a:solidFill>
                  <a:latin typeface="Arial" charset="0"/>
                  <a:ea typeface="+mn-ea"/>
                </a:rPr>
                <a:t>del welfare</a:t>
              </a:r>
            </a:p>
          </p:txBody>
        </p:sp>
        <p:sp>
          <p:nvSpPr>
            <p:cNvPr id="35850" name="AutoShape 88"/>
            <p:cNvSpPr>
              <a:spLocks noChangeArrowheads="1"/>
            </p:cNvSpPr>
            <p:nvPr/>
          </p:nvSpPr>
          <p:spPr bwMode="auto">
            <a:xfrm>
              <a:off x="642" y="1488"/>
              <a:ext cx="517" cy="264"/>
            </a:xfrm>
            <a:prstGeom prst="cube">
              <a:avLst>
                <a:gd name="adj" fmla="val 25000"/>
              </a:avLst>
            </a:prstGeom>
            <a:solidFill>
              <a:srgbClr val="006699"/>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sz="900" b="1">
                  <a:solidFill>
                    <a:schemeClr val="bg1"/>
                  </a:solidFill>
                  <a:latin typeface="Arial" charset="0"/>
                  <a:ea typeface="+mn-ea"/>
                </a:rPr>
                <a:t>Portale per</a:t>
              </a:r>
            </a:p>
            <a:p>
              <a:pPr algn="ctr">
                <a:defRPr/>
              </a:pPr>
              <a:r>
                <a:rPr lang="it-IT" sz="900" b="1">
                  <a:solidFill>
                    <a:schemeClr val="bg1"/>
                  </a:solidFill>
                  <a:latin typeface="Arial" charset="0"/>
                  <a:ea typeface="+mn-ea"/>
                </a:rPr>
                <a:t> le imprese</a:t>
              </a:r>
            </a:p>
          </p:txBody>
        </p:sp>
        <p:sp>
          <p:nvSpPr>
            <p:cNvPr id="35851" name="AutoShape 89"/>
            <p:cNvSpPr>
              <a:spLocks noChangeArrowheads="1"/>
            </p:cNvSpPr>
            <p:nvPr/>
          </p:nvSpPr>
          <p:spPr bwMode="auto">
            <a:xfrm>
              <a:off x="849" y="1152"/>
              <a:ext cx="517" cy="264"/>
            </a:xfrm>
            <a:prstGeom prst="cube">
              <a:avLst>
                <a:gd name="adj" fmla="val 25000"/>
              </a:avLst>
            </a:prstGeom>
            <a:solidFill>
              <a:srgbClr val="006699"/>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sz="900" b="1" dirty="0" err="1">
                  <a:solidFill>
                    <a:schemeClr val="bg1"/>
                  </a:solidFill>
                  <a:latin typeface="Arial" charset="0"/>
                  <a:ea typeface="+mn-ea"/>
                </a:rPr>
                <a:t>Apulian</a:t>
              </a:r>
              <a:r>
                <a:rPr lang="it-IT" sz="900" b="1" dirty="0">
                  <a:solidFill>
                    <a:schemeClr val="bg1"/>
                  </a:solidFill>
                  <a:latin typeface="Arial" charset="0"/>
                  <a:ea typeface="+mn-ea"/>
                </a:rPr>
                <a:t> ICT</a:t>
              </a:r>
            </a:p>
            <a:p>
              <a:pPr algn="ctr">
                <a:defRPr/>
              </a:pPr>
              <a:r>
                <a:rPr lang="it-IT" sz="900" b="1" dirty="0">
                  <a:solidFill>
                    <a:schemeClr val="bg1"/>
                  </a:solidFill>
                  <a:latin typeface="Arial" charset="0"/>
                  <a:ea typeface="+mn-ea"/>
                </a:rPr>
                <a:t>Living </a:t>
              </a:r>
              <a:r>
                <a:rPr lang="it-IT" sz="900" b="1" dirty="0" err="1">
                  <a:solidFill>
                    <a:schemeClr val="bg1"/>
                  </a:solidFill>
                  <a:latin typeface="Arial" charset="0"/>
                  <a:ea typeface="+mn-ea"/>
                </a:rPr>
                <a:t>Lab</a:t>
              </a:r>
              <a:endParaRPr lang="it-IT" sz="900" b="1" dirty="0">
                <a:solidFill>
                  <a:schemeClr val="bg1"/>
                </a:solidFill>
                <a:latin typeface="Arial" charset="0"/>
                <a:ea typeface="+mn-ea"/>
              </a:endParaRPr>
            </a:p>
          </p:txBody>
        </p:sp>
        <p:sp>
          <p:nvSpPr>
            <p:cNvPr id="35852" name="AutoShape 90"/>
            <p:cNvSpPr>
              <a:spLocks noChangeArrowheads="1"/>
            </p:cNvSpPr>
            <p:nvPr/>
          </p:nvSpPr>
          <p:spPr bwMode="auto">
            <a:xfrm>
              <a:off x="1089" y="807"/>
              <a:ext cx="517" cy="264"/>
            </a:xfrm>
            <a:prstGeom prst="cube">
              <a:avLst>
                <a:gd name="adj" fmla="val 25000"/>
              </a:avLst>
            </a:prstGeom>
            <a:solidFill>
              <a:srgbClr val="006699"/>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sz="900" b="1" dirty="0">
                  <a:solidFill>
                    <a:schemeClr val="bg1"/>
                  </a:solidFill>
                  <a:latin typeface="Arial" charset="0"/>
                  <a:ea typeface="+mn-ea"/>
                </a:rPr>
                <a:t>PUGLIA.</a:t>
              </a:r>
              <a:br>
                <a:rPr lang="it-IT" sz="900" b="1" dirty="0">
                  <a:solidFill>
                    <a:schemeClr val="bg1"/>
                  </a:solidFill>
                  <a:latin typeface="Arial" charset="0"/>
                  <a:ea typeface="+mn-ea"/>
                </a:rPr>
              </a:br>
              <a:r>
                <a:rPr lang="it-IT" sz="900" b="1" dirty="0">
                  <a:solidFill>
                    <a:schemeClr val="bg1"/>
                  </a:solidFill>
                  <a:latin typeface="Arial" charset="0"/>
                  <a:ea typeface="+mn-ea"/>
                </a:rPr>
                <a:t>CON</a:t>
              </a:r>
            </a:p>
          </p:txBody>
        </p:sp>
        <p:sp>
          <p:nvSpPr>
            <p:cNvPr id="35853" name="AutoShape 91"/>
            <p:cNvSpPr>
              <a:spLocks noChangeArrowheads="1"/>
            </p:cNvSpPr>
            <p:nvPr/>
          </p:nvSpPr>
          <p:spPr bwMode="auto">
            <a:xfrm>
              <a:off x="1504" y="436"/>
              <a:ext cx="517" cy="264"/>
            </a:xfrm>
            <a:prstGeom prst="cube">
              <a:avLst>
                <a:gd name="adj" fmla="val 25000"/>
              </a:avLst>
            </a:prstGeom>
            <a:solidFill>
              <a:srgbClr val="006699"/>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sz="900" b="1">
                  <a:solidFill>
                    <a:schemeClr val="bg1"/>
                  </a:solidFill>
                  <a:latin typeface="Arial" charset="0"/>
                  <a:ea typeface="+mn-ea"/>
                </a:rPr>
                <a:t>Orientam. </a:t>
              </a:r>
            </a:p>
            <a:p>
              <a:pPr algn="ctr">
                <a:defRPr/>
              </a:pPr>
              <a:r>
                <a:rPr lang="it-IT" sz="900" b="1">
                  <a:solidFill>
                    <a:schemeClr val="bg1"/>
                  </a:solidFill>
                  <a:latin typeface="Arial" charset="0"/>
                  <a:ea typeface="+mn-ea"/>
                </a:rPr>
                <a:t>Form, Lavoro</a:t>
              </a:r>
            </a:p>
          </p:txBody>
        </p:sp>
        <p:sp>
          <p:nvSpPr>
            <p:cNvPr id="35854" name="AutoShape 92"/>
            <p:cNvSpPr>
              <a:spLocks noChangeArrowheads="1"/>
            </p:cNvSpPr>
            <p:nvPr/>
          </p:nvSpPr>
          <p:spPr bwMode="auto">
            <a:xfrm>
              <a:off x="2049" y="164"/>
              <a:ext cx="517" cy="264"/>
            </a:xfrm>
            <a:prstGeom prst="cube">
              <a:avLst>
                <a:gd name="adj" fmla="val 25000"/>
              </a:avLst>
            </a:prstGeom>
            <a:solidFill>
              <a:srgbClr val="006699"/>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a:solidFill>
                    <a:schemeClr val="bg1"/>
                  </a:solidFill>
                  <a:latin typeface="Arial" charset="0"/>
                  <a:ea typeface="+mn-ea"/>
                </a:rPr>
                <a:t>Portale </a:t>
              </a:r>
            </a:p>
            <a:p>
              <a:pPr algn="ctr">
                <a:defRPr/>
              </a:pPr>
              <a:r>
                <a:rPr lang="it-IT" b="1">
                  <a:solidFill>
                    <a:schemeClr val="bg1"/>
                  </a:solidFill>
                  <a:latin typeface="Arial" charset="0"/>
                  <a:ea typeface="+mn-ea"/>
                </a:rPr>
                <a:t>della Salute</a:t>
              </a:r>
            </a:p>
          </p:txBody>
        </p:sp>
        <p:sp>
          <p:nvSpPr>
            <p:cNvPr id="35855" name="AutoShape 93"/>
            <p:cNvSpPr>
              <a:spLocks noChangeArrowheads="1"/>
            </p:cNvSpPr>
            <p:nvPr/>
          </p:nvSpPr>
          <p:spPr bwMode="auto">
            <a:xfrm>
              <a:off x="2638" y="28"/>
              <a:ext cx="517" cy="264"/>
            </a:xfrm>
            <a:prstGeom prst="cube">
              <a:avLst>
                <a:gd name="adj" fmla="val 25000"/>
              </a:avLst>
            </a:prstGeom>
            <a:solidFill>
              <a:srgbClr val="006699"/>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dirty="0">
                  <a:solidFill>
                    <a:schemeClr val="bg1"/>
                  </a:solidFill>
                  <a:latin typeface="Arial" charset="0"/>
                  <a:ea typeface="+mn-ea"/>
                </a:rPr>
                <a:t>Sviluppo</a:t>
              </a:r>
            </a:p>
            <a:p>
              <a:pPr algn="ctr">
                <a:defRPr/>
              </a:pPr>
              <a:r>
                <a:rPr lang="it-IT" b="1" dirty="0">
                  <a:solidFill>
                    <a:schemeClr val="bg1"/>
                  </a:solidFill>
                  <a:latin typeface="Arial" charset="0"/>
                  <a:ea typeface="+mn-ea"/>
                </a:rPr>
                <a:t>Rurale</a:t>
              </a:r>
            </a:p>
          </p:txBody>
        </p:sp>
        <p:sp>
          <p:nvSpPr>
            <p:cNvPr id="35856" name="AutoShape 94"/>
            <p:cNvSpPr>
              <a:spLocks noChangeArrowheads="1"/>
            </p:cNvSpPr>
            <p:nvPr/>
          </p:nvSpPr>
          <p:spPr bwMode="auto">
            <a:xfrm>
              <a:off x="3228" y="28"/>
              <a:ext cx="517" cy="264"/>
            </a:xfrm>
            <a:prstGeom prst="cube">
              <a:avLst>
                <a:gd name="adj" fmla="val 25000"/>
              </a:avLst>
            </a:prstGeom>
            <a:solidFill>
              <a:srgbClr val="006699"/>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dirty="0" err="1">
                  <a:solidFill>
                    <a:schemeClr val="bg1"/>
                  </a:solidFill>
                  <a:latin typeface="Arial" charset="0"/>
                  <a:ea typeface="+mn-ea"/>
                </a:rPr>
                <a:t>Sist</a:t>
              </a:r>
              <a:r>
                <a:rPr lang="it-IT" b="1" dirty="0">
                  <a:solidFill>
                    <a:schemeClr val="bg1"/>
                  </a:solidFill>
                  <a:latin typeface="Arial" charset="0"/>
                  <a:ea typeface="+mn-ea"/>
                </a:rPr>
                <a:t>. </a:t>
              </a:r>
              <a:r>
                <a:rPr lang="it-IT" b="1" dirty="0" err="1">
                  <a:solidFill>
                    <a:schemeClr val="bg1"/>
                  </a:solidFill>
                  <a:latin typeface="Arial" charset="0"/>
                  <a:ea typeface="+mn-ea"/>
                </a:rPr>
                <a:t>Inform</a:t>
              </a:r>
              <a:r>
                <a:rPr lang="it-IT" b="1" dirty="0">
                  <a:solidFill>
                    <a:schemeClr val="bg1"/>
                  </a:solidFill>
                  <a:latin typeface="Arial" charset="0"/>
                  <a:ea typeface="+mn-ea"/>
                </a:rPr>
                <a:t>.</a:t>
              </a:r>
            </a:p>
            <a:p>
              <a:pPr algn="ctr">
                <a:defRPr/>
              </a:pPr>
              <a:r>
                <a:rPr lang="it-IT" b="1" dirty="0" err="1">
                  <a:solidFill>
                    <a:schemeClr val="bg1"/>
                  </a:solidFill>
                  <a:latin typeface="Arial" charset="0"/>
                  <a:ea typeface="+mn-ea"/>
                </a:rPr>
                <a:t>Sanit</a:t>
              </a:r>
              <a:r>
                <a:rPr lang="it-IT" b="1" dirty="0">
                  <a:solidFill>
                    <a:schemeClr val="bg1"/>
                  </a:solidFill>
                  <a:latin typeface="Arial" charset="0"/>
                  <a:ea typeface="+mn-ea"/>
                </a:rPr>
                <a:t>. </a:t>
              </a:r>
              <a:r>
                <a:rPr lang="it-IT" b="1" dirty="0" err="1">
                  <a:solidFill>
                    <a:schemeClr val="bg1"/>
                  </a:solidFill>
                  <a:latin typeface="Arial" charset="0"/>
                  <a:ea typeface="+mn-ea"/>
                </a:rPr>
                <a:t>Terr</a:t>
              </a:r>
              <a:r>
                <a:rPr lang="it-IT" b="1" dirty="0">
                  <a:solidFill>
                    <a:schemeClr val="bg1"/>
                  </a:solidFill>
                  <a:latin typeface="Arial" charset="0"/>
                  <a:ea typeface="+mn-ea"/>
                </a:rPr>
                <a:t>.</a:t>
              </a:r>
            </a:p>
          </p:txBody>
        </p:sp>
        <p:sp>
          <p:nvSpPr>
            <p:cNvPr id="35857" name="AutoShape 95"/>
            <p:cNvSpPr>
              <a:spLocks noChangeArrowheads="1"/>
            </p:cNvSpPr>
            <p:nvPr/>
          </p:nvSpPr>
          <p:spPr bwMode="auto">
            <a:xfrm>
              <a:off x="3818" y="82"/>
              <a:ext cx="517" cy="264"/>
            </a:xfrm>
            <a:prstGeom prst="cube">
              <a:avLst>
                <a:gd name="adj" fmla="val 25000"/>
              </a:avLst>
            </a:prstGeom>
            <a:solidFill>
              <a:srgbClr val="006699"/>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eaLnBrk="1" hangingPunct="1">
                <a:defRPr/>
              </a:pPr>
              <a:r>
                <a:rPr lang="it-IT" b="1">
                  <a:solidFill>
                    <a:schemeClr val="bg1"/>
                  </a:solidFill>
                  <a:latin typeface="Arial" charset="0"/>
                  <a:ea typeface="+mn-ea"/>
                </a:rPr>
                <a:t>Turismo.</a:t>
              </a:r>
            </a:p>
          </p:txBody>
        </p:sp>
        <p:sp>
          <p:nvSpPr>
            <p:cNvPr id="35858" name="AutoShape 96"/>
            <p:cNvSpPr>
              <a:spLocks noChangeArrowheads="1"/>
            </p:cNvSpPr>
            <p:nvPr/>
          </p:nvSpPr>
          <p:spPr bwMode="auto">
            <a:xfrm>
              <a:off x="4407" y="168"/>
              <a:ext cx="517" cy="264"/>
            </a:xfrm>
            <a:prstGeom prst="cube">
              <a:avLst>
                <a:gd name="adj" fmla="val 25000"/>
              </a:avLst>
            </a:prstGeom>
            <a:solidFill>
              <a:srgbClr val="006699"/>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sz="900" b="1">
                  <a:solidFill>
                    <a:schemeClr val="bg1"/>
                  </a:solidFill>
                  <a:latin typeface="Arial" charset="0"/>
                  <a:ea typeface="+mn-ea"/>
                </a:rPr>
                <a:t>Tributi</a:t>
              </a:r>
            </a:p>
          </p:txBody>
        </p:sp>
        <p:sp>
          <p:nvSpPr>
            <p:cNvPr id="35859" name="AutoShape 97"/>
            <p:cNvSpPr>
              <a:spLocks noChangeArrowheads="1"/>
            </p:cNvSpPr>
            <p:nvPr/>
          </p:nvSpPr>
          <p:spPr bwMode="auto">
            <a:xfrm>
              <a:off x="4988" y="360"/>
              <a:ext cx="517" cy="264"/>
            </a:xfrm>
            <a:prstGeom prst="cube">
              <a:avLst>
                <a:gd name="adj" fmla="val 25000"/>
              </a:avLst>
            </a:prstGeom>
            <a:solidFill>
              <a:srgbClr val="006699"/>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eaLnBrk="1" hangingPunct="1">
                <a:defRPr/>
              </a:pPr>
              <a:r>
                <a:rPr lang="it-IT" sz="900" b="1">
                  <a:solidFill>
                    <a:schemeClr val="bg1"/>
                  </a:solidFill>
                  <a:latin typeface="Arial" charset="0"/>
                  <a:ea typeface="+mn-ea"/>
                </a:rPr>
                <a:t>RUPAR</a:t>
              </a:r>
            </a:p>
          </p:txBody>
        </p:sp>
      </p:grpSp>
      <p:sp>
        <p:nvSpPr>
          <p:cNvPr id="24" name="Rettangolo 23"/>
          <p:cNvSpPr>
            <a:spLocks noChangeArrowheads="1"/>
          </p:cNvSpPr>
          <p:nvPr/>
        </p:nvSpPr>
        <p:spPr bwMode="auto">
          <a:xfrm>
            <a:off x="-36513" y="0"/>
            <a:ext cx="304801" cy="2708275"/>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w="9525">
            <a:noFill/>
            <a:round/>
            <a:headEnd/>
            <a:tailEnd/>
          </a:ln>
        </p:spPr>
        <p:txBody>
          <a:bodyPr vert="eaVert"/>
          <a:lstStyle/>
          <a:p>
            <a:pPr>
              <a:defRPr/>
            </a:pPr>
            <a:r>
              <a:rPr lang="it-IT" sz="1400" b="1" dirty="0" smtClean="0">
                <a:solidFill>
                  <a:schemeClr val="bg1"/>
                </a:solidFill>
                <a:effectLst>
                  <a:outerShdw blurRad="38100" dist="38100" dir="2700000" algn="tl">
                    <a:srgbClr val="000000"/>
                  </a:outerShdw>
                </a:effectLst>
                <a:latin typeface="Arial" charset="0"/>
                <a:ea typeface="ＭＳ Ｐゴシック" charset="-128"/>
                <a:cs typeface="ＭＳ Ｐゴシック" charset="-128"/>
              </a:rPr>
              <a:t>ASSET</a:t>
            </a:r>
            <a:endParaRPr lang="it-IT" sz="1400" b="1" dirty="0">
              <a:solidFill>
                <a:schemeClr val="bg1"/>
              </a:solidFill>
              <a:effectLst>
                <a:outerShdw blurRad="38100" dist="38100" dir="2700000" algn="tl">
                  <a:srgbClr val="000000"/>
                </a:outerShdw>
              </a:effectLst>
              <a:latin typeface="Arial" charset="0"/>
              <a:ea typeface="ＭＳ Ｐゴシック" charset="-128"/>
              <a:cs typeface="ＭＳ Ｐゴシック" charset="-128"/>
            </a:endParaRPr>
          </a:p>
        </p:txBody>
      </p:sp>
    </p:spTree>
  </p:cSld>
  <p:clrMapOvr>
    <a:masterClrMapping/>
  </p:clrMapOvr>
  <p:transition advClick="0" advTm="15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4" name="Group 4"/>
          <p:cNvGrpSpPr>
            <a:grpSpLocks/>
          </p:cNvGrpSpPr>
          <p:nvPr/>
        </p:nvGrpSpPr>
        <p:grpSpPr bwMode="auto">
          <a:xfrm>
            <a:off x="3348038" y="765175"/>
            <a:ext cx="5795962" cy="3671888"/>
            <a:chOff x="2109" y="482"/>
            <a:chExt cx="3651" cy="2313"/>
          </a:xfrm>
        </p:grpSpPr>
        <p:pic>
          <p:nvPicPr>
            <p:cNvPr id="51209" name="Oval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 y="482"/>
              <a:ext cx="3597" cy="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0" name="Line 11"/>
            <p:cNvSpPr>
              <a:spLocks noChangeShapeType="1"/>
            </p:cNvSpPr>
            <p:nvPr/>
          </p:nvSpPr>
          <p:spPr bwMode="auto">
            <a:xfrm>
              <a:off x="3898" y="1526"/>
              <a:ext cx="1862" cy="62"/>
            </a:xfrm>
            <a:prstGeom prst="line">
              <a:avLst/>
            </a:prstGeom>
            <a:noFill/>
            <a:ln w="38100">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894" name="AutoShape 51"/>
            <p:cNvSpPr>
              <a:spLocks noChangeArrowheads="1"/>
            </p:cNvSpPr>
            <p:nvPr/>
          </p:nvSpPr>
          <p:spPr bwMode="auto">
            <a:xfrm>
              <a:off x="4045" y="534"/>
              <a:ext cx="323" cy="272"/>
            </a:xfrm>
            <a:prstGeom prst="can">
              <a:avLst>
                <a:gd name="adj" fmla="val 25000"/>
              </a:avLst>
            </a:prstGeom>
            <a:solidFill>
              <a:srgbClr val="CC3300"/>
            </a:solidFill>
            <a:ln w="25400">
              <a:solidFill>
                <a:srgbClr val="FEFEFE"/>
              </a:solidFill>
              <a:round/>
              <a:headEnd/>
              <a:tailEnd/>
            </a:ln>
            <a:effectLst>
              <a:outerShdw blurRad="50800" dist="38100" dir="2700000" algn="tl" rotWithShape="0">
                <a:srgbClr val="000000">
                  <a:alpha val="43000"/>
                </a:srgbClr>
              </a:outerShdw>
              <a:reflection stA="50000" endPos="30000" dist="12700" dir="5400000" sy="-100000" algn="bl" rotWithShape="0"/>
            </a:effectLst>
          </p:spPr>
          <p:txBody>
            <a:bodyPr wrap="none" anchor="ctr"/>
            <a:lstStyle/>
            <a:p>
              <a:pPr algn="ctr">
                <a:defRPr/>
              </a:pPr>
              <a:endParaRPr lang="it-IT">
                <a:latin typeface="Arial" charset="0"/>
                <a:ea typeface="+mn-ea"/>
              </a:endParaRPr>
            </a:p>
          </p:txBody>
        </p:sp>
        <p:sp>
          <p:nvSpPr>
            <p:cNvPr id="37942" name="AutoShape 169"/>
            <p:cNvSpPr>
              <a:spLocks noChangeArrowheads="1"/>
            </p:cNvSpPr>
            <p:nvPr/>
          </p:nvSpPr>
          <p:spPr bwMode="auto">
            <a:xfrm>
              <a:off x="3224" y="534"/>
              <a:ext cx="323" cy="272"/>
            </a:xfrm>
            <a:prstGeom prst="can">
              <a:avLst>
                <a:gd name="adj" fmla="val 25000"/>
              </a:avLst>
            </a:prstGeom>
            <a:solidFill>
              <a:srgbClr val="FF0066">
                <a:alpha val="47058"/>
              </a:srgbClr>
            </a:solidFill>
            <a:ln w="25400">
              <a:solidFill>
                <a:srgbClr val="FEFEFE"/>
              </a:solidFill>
              <a:round/>
              <a:headEnd/>
              <a:tailEnd/>
            </a:ln>
            <a:effectLst>
              <a:outerShdw blurRad="50800" dist="38100" dir="2700000" algn="tl" rotWithShape="0">
                <a:srgbClr val="000000">
                  <a:alpha val="43000"/>
                </a:srgbClr>
              </a:outerShdw>
              <a:reflection stA="43000" endPos="30000" dist="12700" dir="5400000" sy="-100000" algn="bl" rotWithShape="0"/>
            </a:effectLst>
          </p:spPr>
          <p:txBody>
            <a:bodyPr wrap="none" anchor="ctr"/>
            <a:lstStyle/>
            <a:p>
              <a:pPr algn="ctr">
                <a:defRPr/>
              </a:pPr>
              <a:endParaRPr lang="it-IT">
                <a:latin typeface="Arial" charset="0"/>
                <a:ea typeface="+mn-ea"/>
              </a:endParaRPr>
            </a:p>
          </p:txBody>
        </p:sp>
        <p:sp>
          <p:nvSpPr>
            <p:cNvPr id="51213" name="Line 135"/>
            <p:cNvSpPr>
              <a:spLocks noChangeShapeType="1"/>
            </p:cNvSpPr>
            <p:nvPr/>
          </p:nvSpPr>
          <p:spPr bwMode="auto">
            <a:xfrm flipV="1">
              <a:off x="3898" y="531"/>
              <a:ext cx="88" cy="994"/>
            </a:xfrm>
            <a:prstGeom prst="line">
              <a:avLst/>
            </a:prstGeom>
            <a:noFill/>
            <a:ln w="38100">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71" name="AutoShape 49"/>
            <p:cNvSpPr>
              <a:spLocks noChangeArrowheads="1"/>
            </p:cNvSpPr>
            <p:nvPr/>
          </p:nvSpPr>
          <p:spPr bwMode="auto">
            <a:xfrm>
              <a:off x="2862" y="534"/>
              <a:ext cx="322" cy="272"/>
            </a:xfrm>
            <a:prstGeom prst="can">
              <a:avLst>
                <a:gd name="adj" fmla="val 25000"/>
              </a:avLst>
            </a:prstGeom>
            <a:solidFill>
              <a:srgbClr val="FF0066">
                <a:alpha val="47058"/>
              </a:srgbClr>
            </a:solidFill>
            <a:ln w="25400">
              <a:solidFill>
                <a:srgbClr val="FEFEFE"/>
              </a:solidFill>
              <a:round/>
              <a:headEnd/>
              <a:tailEnd/>
            </a:ln>
            <a:effectLst>
              <a:outerShdw blurRad="50800" dist="38100" dir="2700000" algn="tl" rotWithShape="0">
                <a:srgbClr val="000000">
                  <a:alpha val="43000"/>
                </a:srgbClr>
              </a:outerShdw>
              <a:reflection stA="43000" endPos="30000" dist="12700" dir="5400000" sy="-100000" algn="bl" rotWithShape="0"/>
            </a:effectLst>
          </p:spPr>
          <p:txBody>
            <a:bodyPr wrap="none" anchor="ctr"/>
            <a:lstStyle/>
            <a:p>
              <a:pPr algn="ctr">
                <a:defRPr/>
              </a:pPr>
              <a:endParaRPr lang="it-IT" b="1">
                <a:effectLst>
                  <a:outerShdw blurRad="50800" dist="38100" dir="2700000" algn="tl" rotWithShape="0">
                    <a:srgbClr val="000000">
                      <a:alpha val="43000"/>
                    </a:srgbClr>
                  </a:outerShdw>
                </a:effectLst>
                <a:latin typeface="Arial" charset="0"/>
                <a:ea typeface="+mn-ea"/>
              </a:endParaRPr>
            </a:p>
          </p:txBody>
        </p:sp>
        <p:sp>
          <p:nvSpPr>
            <p:cNvPr id="37896" name="AutoShape 154"/>
            <p:cNvSpPr>
              <a:spLocks noChangeArrowheads="1"/>
            </p:cNvSpPr>
            <p:nvPr/>
          </p:nvSpPr>
          <p:spPr bwMode="auto">
            <a:xfrm>
              <a:off x="2688" y="1478"/>
              <a:ext cx="323" cy="301"/>
            </a:xfrm>
            <a:prstGeom prst="can">
              <a:avLst>
                <a:gd name="adj" fmla="val 25000"/>
              </a:avLst>
            </a:prstGeom>
            <a:solidFill>
              <a:srgbClr val="CC99FF">
                <a:alpha val="82000"/>
              </a:srgbClr>
            </a:solidFill>
            <a:ln w="25400">
              <a:solidFill>
                <a:srgbClr val="FEFEFE"/>
              </a:solidFill>
              <a:round/>
              <a:headEnd/>
              <a:tailEnd/>
            </a:ln>
            <a:effectLst>
              <a:outerShdw blurRad="50800" dist="38100" dir="2700000" algn="tl" rotWithShape="0">
                <a:srgbClr val="000000">
                  <a:alpha val="43000"/>
                </a:srgbClr>
              </a:outerShdw>
              <a:reflection stA="50000" endPos="30000" dist="12700" dir="5400000" sy="-100000" algn="bl" rotWithShape="0"/>
            </a:effectLst>
          </p:spPr>
          <p:txBody>
            <a:bodyPr wrap="none" anchor="ctr"/>
            <a:lstStyle/>
            <a:p>
              <a:pPr algn="ctr">
                <a:defRPr/>
              </a:pPr>
              <a:endParaRPr lang="it-IT">
                <a:latin typeface="Arial" charset="0"/>
                <a:ea typeface="+mn-ea"/>
              </a:endParaRPr>
            </a:p>
          </p:txBody>
        </p:sp>
        <p:sp>
          <p:nvSpPr>
            <p:cNvPr id="37897" name="AutoShape 152"/>
            <p:cNvSpPr>
              <a:spLocks noChangeArrowheads="1"/>
            </p:cNvSpPr>
            <p:nvPr/>
          </p:nvSpPr>
          <p:spPr bwMode="auto">
            <a:xfrm>
              <a:off x="2548" y="1861"/>
              <a:ext cx="323" cy="301"/>
            </a:xfrm>
            <a:prstGeom prst="can">
              <a:avLst>
                <a:gd name="adj" fmla="val 25000"/>
              </a:avLst>
            </a:prstGeom>
            <a:solidFill>
              <a:srgbClr val="CC99FF">
                <a:alpha val="82000"/>
              </a:srgbClr>
            </a:solidFill>
            <a:ln w="25400">
              <a:solidFill>
                <a:srgbClr val="FEFEFE"/>
              </a:solidFill>
              <a:round/>
              <a:headEnd/>
              <a:tailEnd/>
            </a:ln>
            <a:effectLst>
              <a:outerShdw blurRad="50800" dist="38100" dir="2700000" algn="tl" rotWithShape="0">
                <a:srgbClr val="000000">
                  <a:alpha val="43000"/>
                </a:srgbClr>
              </a:outerShdw>
              <a:reflection stA="50000" endPos="30000" dist="12700" dir="5400000" sy="-100000" algn="bl" rotWithShape="0"/>
            </a:effectLst>
          </p:spPr>
          <p:txBody>
            <a:bodyPr wrap="none" anchor="ctr"/>
            <a:lstStyle/>
            <a:p>
              <a:pPr algn="ctr">
                <a:defRPr/>
              </a:pPr>
              <a:endParaRPr lang="it-IT" b="1" dirty="0">
                <a:latin typeface="Arial" charset="0"/>
                <a:ea typeface="+mn-ea"/>
              </a:endParaRPr>
            </a:p>
          </p:txBody>
        </p:sp>
        <p:sp>
          <p:nvSpPr>
            <p:cNvPr id="51217" name="Line 6"/>
            <p:cNvSpPr>
              <a:spLocks noChangeShapeType="1"/>
            </p:cNvSpPr>
            <p:nvPr/>
          </p:nvSpPr>
          <p:spPr bwMode="auto">
            <a:xfrm flipH="1">
              <a:off x="3898" y="591"/>
              <a:ext cx="733" cy="934"/>
            </a:xfrm>
            <a:prstGeom prst="line">
              <a:avLst/>
            </a:prstGeom>
            <a:noFill/>
            <a:ln w="38100">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51218" name="Line 7"/>
            <p:cNvSpPr>
              <a:spLocks noChangeShapeType="1"/>
            </p:cNvSpPr>
            <p:nvPr/>
          </p:nvSpPr>
          <p:spPr bwMode="auto">
            <a:xfrm flipH="1" flipV="1">
              <a:off x="2168" y="1315"/>
              <a:ext cx="1730" cy="210"/>
            </a:xfrm>
            <a:prstGeom prst="line">
              <a:avLst/>
            </a:prstGeom>
            <a:noFill/>
            <a:ln w="38100">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51219" name="Line 8"/>
            <p:cNvSpPr>
              <a:spLocks noChangeShapeType="1"/>
            </p:cNvSpPr>
            <p:nvPr/>
          </p:nvSpPr>
          <p:spPr bwMode="auto">
            <a:xfrm flipH="1">
              <a:off x="2750" y="1524"/>
              <a:ext cx="1148" cy="798"/>
            </a:xfrm>
            <a:prstGeom prst="line">
              <a:avLst/>
            </a:prstGeom>
            <a:noFill/>
            <a:ln w="38100">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51220" name="Line 9"/>
            <p:cNvSpPr>
              <a:spLocks noChangeShapeType="1"/>
            </p:cNvSpPr>
            <p:nvPr/>
          </p:nvSpPr>
          <p:spPr bwMode="auto">
            <a:xfrm flipH="1">
              <a:off x="3429" y="1525"/>
              <a:ext cx="469" cy="1057"/>
            </a:xfrm>
            <a:prstGeom prst="line">
              <a:avLst/>
            </a:prstGeom>
            <a:noFill/>
            <a:ln w="38100">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51221" name="Line 10"/>
            <p:cNvSpPr>
              <a:spLocks noChangeShapeType="1"/>
            </p:cNvSpPr>
            <p:nvPr/>
          </p:nvSpPr>
          <p:spPr bwMode="auto">
            <a:xfrm>
              <a:off x="3898" y="1496"/>
              <a:ext cx="411" cy="1116"/>
            </a:xfrm>
            <a:prstGeom prst="line">
              <a:avLst/>
            </a:prstGeom>
            <a:noFill/>
            <a:ln w="38100">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07" name="AutoShape 49"/>
            <p:cNvSpPr>
              <a:spLocks noChangeArrowheads="1"/>
            </p:cNvSpPr>
            <p:nvPr/>
          </p:nvSpPr>
          <p:spPr bwMode="auto">
            <a:xfrm>
              <a:off x="2286" y="1073"/>
              <a:ext cx="323" cy="272"/>
            </a:xfrm>
            <a:prstGeom prst="can">
              <a:avLst>
                <a:gd name="adj" fmla="val 25000"/>
              </a:avLst>
            </a:prstGeom>
            <a:solidFill>
              <a:srgbClr val="FF0066">
                <a:alpha val="47058"/>
              </a:srgbClr>
            </a:solidFill>
            <a:ln w="25400">
              <a:solidFill>
                <a:srgbClr val="FEFEFE"/>
              </a:solidFill>
              <a:round/>
              <a:headEnd/>
              <a:tailEnd/>
            </a:ln>
            <a:effectLst>
              <a:outerShdw blurRad="50800" dist="38100" dir="2700000" algn="tl" rotWithShape="0">
                <a:srgbClr val="000000">
                  <a:alpha val="43000"/>
                </a:srgbClr>
              </a:outerShdw>
              <a:reflection stA="43000" endPos="30000" dist="12700" dir="5400000" sy="-100000" algn="bl" rotWithShape="0"/>
            </a:effectLst>
          </p:spPr>
          <p:txBody>
            <a:bodyPr wrap="none" anchor="ctr"/>
            <a:lstStyle/>
            <a:p>
              <a:pPr algn="ctr">
                <a:defRPr/>
              </a:pPr>
              <a:endParaRPr lang="it-IT">
                <a:latin typeface="Arial" charset="0"/>
                <a:ea typeface="+mn-ea"/>
              </a:endParaRPr>
            </a:p>
          </p:txBody>
        </p:sp>
        <p:sp>
          <p:nvSpPr>
            <p:cNvPr id="37908" name="Text Box 50"/>
            <p:cNvSpPr txBox="1">
              <a:spLocks noChangeArrowheads="1"/>
            </p:cNvSpPr>
            <p:nvPr/>
          </p:nvSpPr>
          <p:spPr bwMode="auto">
            <a:xfrm>
              <a:off x="4044" y="590"/>
              <a:ext cx="325" cy="232"/>
            </a:xfrm>
            <a:prstGeom prst="rect">
              <a:avLst/>
            </a:prstGeom>
            <a:noFill/>
            <a:ln>
              <a:noFill/>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it-IT" sz="600" b="1" smtClean="0">
                  <a:solidFill>
                    <a:schemeClr val="bg1"/>
                  </a:solidFill>
                </a:rPr>
                <a:t>Anagrafe</a:t>
              </a:r>
            </a:p>
            <a:p>
              <a:pPr algn="ctr" eaLnBrk="1" hangingPunct="1">
                <a:defRPr/>
              </a:pPr>
              <a:r>
                <a:rPr lang="it-IT" sz="600" b="1" smtClean="0">
                  <a:solidFill>
                    <a:schemeClr val="bg1"/>
                  </a:solidFill>
                </a:rPr>
                <a:t>Strutture</a:t>
              </a:r>
            </a:p>
            <a:p>
              <a:pPr algn="ctr" eaLnBrk="1" hangingPunct="1">
                <a:defRPr/>
              </a:pPr>
              <a:r>
                <a:rPr lang="it-IT" sz="600" b="1" smtClean="0">
                  <a:solidFill>
                    <a:schemeClr val="bg1"/>
                  </a:solidFill>
                </a:rPr>
                <a:t>ricettive</a:t>
              </a:r>
            </a:p>
          </p:txBody>
        </p:sp>
        <p:sp>
          <p:nvSpPr>
            <p:cNvPr id="37913" name="Text Box 144"/>
            <p:cNvSpPr txBox="1">
              <a:spLocks noChangeArrowheads="1"/>
            </p:cNvSpPr>
            <p:nvPr/>
          </p:nvSpPr>
          <p:spPr bwMode="auto">
            <a:xfrm>
              <a:off x="2683" y="1538"/>
              <a:ext cx="361" cy="232"/>
            </a:xfrm>
            <a:prstGeom prst="rect">
              <a:avLst/>
            </a:prstGeom>
            <a:noFill/>
            <a:ln w="25400">
              <a:noFill/>
              <a:miter lim="800000"/>
              <a:headEnd/>
              <a:tailEnd/>
            </a:ln>
          </p:spPr>
          <p:txBody>
            <a:bodyPr wrap="none">
              <a:spAutoFit/>
            </a:bodyP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it-IT" sz="600" b="1" smtClean="0">
                  <a:solidFill>
                    <a:schemeClr val="bg1"/>
                  </a:solidFill>
                  <a:effectLst>
                    <a:outerShdw blurRad="38100" dist="38100" dir="2700000" algn="tl">
                      <a:srgbClr val="C0C0C0"/>
                    </a:outerShdw>
                  </a:effectLst>
                </a:rPr>
                <a:t>Fascicolo</a:t>
              </a:r>
            </a:p>
            <a:p>
              <a:pPr algn="ctr" eaLnBrk="1" hangingPunct="1">
                <a:defRPr/>
              </a:pPr>
              <a:r>
                <a:rPr lang="it-IT" sz="600" b="1" smtClean="0">
                  <a:solidFill>
                    <a:schemeClr val="bg1"/>
                  </a:solidFill>
                  <a:effectLst>
                    <a:outerShdw blurRad="38100" dist="38100" dir="2700000" algn="tl">
                      <a:srgbClr val="C0C0C0"/>
                    </a:outerShdw>
                  </a:effectLst>
                </a:rPr>
                <a:t>Sanitario</a:t>
              </a:r>
            </a:p>
            <a:p>
              <a:pPr algn="ctr" eaLnBrk="1" hangingPunct="1">
                <a:defRPr/>
              </a:pPr>
              <a:r>
                <a:rPr lang="it-IT" sz="600" b="1" smtClean="0">
                  <a:solidFill>
                    <a:schemeClr val="bg1"/>
                  </a:solidFill>
                  <a:effectLst>
                    <a:outerShdw blurRad="38100" dist="38100" dir="2700000" algn="tl">
                      <a:srgbClr val="C0C0C0"/>
                    </a:outerShdw>
                  </a:effectLst>
                </a:rPr>
                <a:t>elettronico</a:t>
              </a:r>
            </a:p>
          </p:txBody>
        </p:sp>
        <p:sp>
          <p:nvSpPr>
            <p:cNvPr id="37915" name="Text Box 148"/>
            <p:cNvSpPr txBox="1">
              <a:spLocks noChangeArrowheads="1"/>
            </p:cNvSpPr>
            <p:nvPr/>
          </p:nvSpPr>
          <p:spPr bwMode="auto">
            <a:xfrm>
              <a:off x="2502" y="1937"/>
              <a:ext cx="429" cy="232"/>
            </a:xfrm>
            <a:prstGeom prst="rect">
              <a:avLst/>
            </a:prstGeom>
            <a:noFill/>
            <a:ln w="25400">
              <a:noFill/>
              <a:miter lim="800000"/>
              <a:headEnd/>
              <a:tailEnd/>
            </a:ln>
          </p:spPr>
          <p:txBody>
            <a:bodyPr>
              <a:spAutoFit/>
            </a:bodyP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it-IT" sz="600" b="1" smtClean="0">
                  <a:solidFill>
                    <a:schemeClr val="bg1"/>
                  </a:solidFill>
                  <a:effectLst>
                    <a:outerShdw blurRad="38100" dist="38100" dir="2700000" algn="tl">
                      <a:srgbClr val="C0C0C0"/>
                    </a:outerShdw>
                  </a:effectLst>
                </a:rPr>
                <a:t>Dati</a:t>
              </a:r>
            </a:p>
            <a:p>
              <a:pPr algn="ctr" eaLnBrk="1" hangingPunct="1">
                <a:defRPr/>
              </a:pPr>
              <a:r>
                <a:rPr lang="it-IT" sz="600" b="1" smtClean="0">
                  <a:solidFill>
                    <a:schemeClr val="bg1"/>
                  </a:solidFill>
                  <a:effectLst>
                    <a:outerShdw blurRad="38100" dist="38100" dir="2700000" algn="tl">
                      <a:srgbClr val="C0C0C0"/>
                    </a:outerShdw>
                  </a:effectLst>
                </a:rPr>
                <a:t>Strutt. Salute</a:t>
              </a:r>
            </a:p>
            <a:p>
              <a:pPr algn="ctr" eaLnBrk="1" hangingPunct="1">
                <a:defRPr/>
              </a:pPr>
              <a:r>
                <a:rPr lang="it-IT" sz="600" b="1" smtClean="0">
                  <a:solidFill>
                    <a:schemeClr val="bg1"/>
                  </a:solidFill>
                  <a:effectLst>
                    <a:outerShdw blurRad="38100" dist="38100" dir="2700000" algn="tl">
                      <a:srgbClr val="C0C0C0"/>
                    </a:outerShdw>
                  </a:effectLst>
                </a:rPr>
                <a:t>mentale</a:t>
              </a:r>
            </a:p>
          </p:txBody>
        </p:sp>
        <p:sp>
          <p:nvSpPr>
            <p:cNvPr id="37916" name="AutoShape 155"/>
            <p:cNvSpPr>
              <a:spLocks noChangeArrowheads="1"/>
            </p:cNvSpPr>
            <p:nvPr/>
          </p:nvSpPr>
          <p:spPr bwMode="auto">
            <a:xfrm>
              <a:off x="4045" y="1526"/>
              <a:ext cx="322" cy="301"/>
            </a:xfrm>
            <a:prstGeom prst="can">
              <a:avLst>
                <a:gd name="adj" fmla="val 25000"/>
              </a:avLst>
            </a:prstGeom>
            <a:solidFill>
              <a:srgbClr val="008080"/>
            </a:solidFill>
            <a:ln w="25400">
              <a:solidFill>
                <a:srgbClr val="FEFEFE"/>
              </a:solidFill>
              <a:round/>
              <a:headEnd/>
              <a:tailEnd/>
            </a:ln>
            <a:effectLst>
              <a:outerShdw blurRad="50800" dist="38100" dir="2700000" algn="tl" rotWithShape="0">
                <a:srgbClr val="000000">
                  <a:alpha val="43000"/>
                </a:srgbClr>
              </a:outerShdw>
              <a:reflection stA="50000" endPos="30000" dist="12700" dir="5400000" sy="-100000" algn="bl" rotWithShape="0"/>
            </a:effectLst>
          </p:spPr>
          <p:txBody>
            <a:bodyPr wrap="none" anchor="ctr"/>
            <a:lstStyle/>
            <a:p>
              <a:pPr algn="ctr">
                <a:defRPr/>
              </a:pPr>
              <a:endParaRPr lang="it-IT">
                <a:latin typeface="Arial" charset="0"/>
                <a:ea typeface="+mn-ea"/>
              </a:endParaRPr>
            </a:p>
          </p:txBody>
        </p:sp>
        <p:sp>
          <p:nvSpPr>
            <p:cNvPr id="37917" name="Text Box 59"/>
            <p:cNvSpPr txBox="1">
              <a:spLocks noChangeArrowheads="1"/>
            </p:cNvSpPr>
            <p:nvPr/>
          </p:nvSpPr>
          <p:spPr bwMode="auto">
            <a:xfrm>
              <a:off x="3985" y="1586"/>
              <a:ext cx="429" cy="232"/>
            </a:xfrm>
            <a:prstGeom prst="rect">
              <a:avLst/>
            </a:prstGeom>
            <a:noFill/>
            <a:ln w="25400">
              <a:noFill/>
              <a:miter lim="800000"/>
              <a:headEnd/>
              <a:tailEnd/>
            </a:ln>
          </p:spPr>
          <p:txBody>
            <a:bodyPr>
              <a:spAutoFit/>
            </a:bodyP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it-IT" sz="600" b="1" smtClean="0">
                  <a:solidFill>
                    <a:schemeClr val="bg1"/>
                  </a:solidFill>
                  <a:effectLst>
                    <a:outerShdw blurRad="38100" dist="38100" dir="2700000" algn="tl">
                      <a:srgbClr val="C0C0C0"/>
                    </a:outerShdw>
                  </a:effectLst>
                </a:rPr>
                <a:t>Atti bandi</a:t>
              </a:r>
            </a:p>
            <a:p>
              <a:pPr algn="ctr" eaLnBrk="1" hangingPunct="1">
                <a:defRPr/>
              </a:pPr>
              <a:r>
                <a:rPr lang="it-IT" sz="600" b="1" smtClean="0">
                  <a:solidFill>
                    <a:schemeClr val="bg1"/>
                  </a:solidFill>
                  <a:effectLst>
                    <a:outerShdw blurRad="38100" dist="38100" dir="2700000" algn="tl">
                      <a:srgbClr val="C0C0C0"/>
                    </a:outerShdw>
                  </a:effectLst>
                </a:rPr>
                <a:t>Sost. Imp</a:t>
              </a:r>
            </a:p>
            <a:p>
              <a:pPr algn="ctr" eaLnBrk="1" hangingPunct="1">
                <a:defRPr/>
              </a:pPr>
              <a:r>
                <a:rPr lang="it-IT" sz="600" b="1" smtClean="0">
                  <a:solidFill>
                    <a:schemeClr val="bg1"/>
                  </a:solidFill>
                  <a:effectLst>
                    <a:outerShdw blurRad="38100" dist="38100" dir="2700000" algn="tl">
                      <a:srgbClr val="C0C0C0"/>
                    </a:outerShdw>
                  </a:effectLst>
                </a:rPr>
                <a:t>(FESR/FSE)</a:t>
              </a:r>
            </a:p>
          </p:txBody>
        </p:sp>
        <p:sp>
          <p:nvSpPr>
            <p:cNvPr id="37921" name="AutoShape 158"/>
            <p:cNvSpPr>
              <a:spLocks noChangeArrowheads="1"/>
            </p:cNvSpPr>
            <p:nvPr/>
          </p:nvSpPr>
          <p:spPr bwMode="auto">
            <a:xfrm>
              <a:off x="5217" y="1647"/>
              <a:ext cx="324" cy="301"/>
            </a:xfrm>
            <a:prstGeom prst="can">
              <a:avLst>
                <a:gd name="adj" fmla="val 25000"/>
              </a:avLst>
            </a:prstGeom>
            <a:solidFill>
              <a:srgbClr val="008080"/>
            </a:solidFill>
            <a:ln w="25400">
              <a:solidFill>
                <a:srgbClr val="FEFEFE"/>
              </a:solidFill>
              <a:round/>
              <a:headEnd/>
              <a:tailEnd/>
            </a:ln>
            <a:effectLst>
              <a:outerShdw blurRad="50800" dist="38100" dir="2700000" algn="tl" rotWithShape="0">
                <a:srgbClr val="000000">
                  <a:alpha val="43000"/>
                </a:srgbClr>
              </a:outerShdw>
              <a:reflection stA="50000" endPos="30000" dist="12700" dir="5400000" sy="-100000" algn="bl" rotWithShape="0"/>
            </a:effectLst>
            <a:scene3d>
              <a:camera prst="orthographicFront"/>
              <a:lightRig rig="threePt" dir="t">
                <a:rot lat="0" lon="0" rev="20400000"/>
              </a:lightRig>
            </a:scene3d>
            <a:sp3d/>
          </p:spPr>
          <p:txBody>
            <a:bodyPr wrap="none" anchor="ctr"/>
            <a:lstStyle/>
            <a:p>
              <a:pPr algn="ctr">
                <a:defRPr/>
              </a:pPr>
              <a:endParaRPr lang="it-IT">
                <a:latin typeface="Arial" charset="0"/>
                <a:ea typeface="+mn-ea"/>
              </a:endParaRPr>
            </a:p>
          </p:txBody>
        </p:sp>
        <p:sp>
          <p:nvSpPr>
            <p:cNvPr id="37924" name="Text Box 62"/>
            <p:cNvSpPr txBox="1">
              <a:spLocks noChangeArrowheads="1"/>
            </p:cNvSpPr>
            <p:nvPr/>
          </p:nvSpPr>
          <p:spPr bwMode="auto">
            <a:xfrm>
              <a:off x="5157" y="1708"/>
              <a:ext cx="432" cy="232"/>
            </a:xfrm>
            <a:prstGeom prst="rect">
              <a:avLst/>
            </a:prstGeom>
            <a:noFill/>
            <a:ln w="25400">
              <a:noFill/>
              <a:miter lim="800000"/>
              <a:headEnd/>
              <a:tailEnd/>
            </a:ln>
          </p:spPr>
          <p:txBody>
            <a:bodyPr wrap="none">
              <a:spAutoFit/>
            </a:bodyP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it-IT" sz="600" b="1" smtClean="0">
                  <a:solidFill>
                    <a:schemeClr val="bg1"/>
                  </a:solidFill>
                  <a:effectLst>
                    <a:outerShdw blurRad="38100" dist="38100" dir="2700000" algn="tl">
                      <a:srgbClr val="C0C0C0"/>
                    </a:outerShdw>
                  </a:effectLst>
                </a:rPr>
                <a:t>Atti bandi</a:t>
              </a:r>
            </a:p>
            <a:p>
              <a:pPr algn="ctr" eaLnBrk="1" hangingPunct="1">
                <a:defRPr/>
              </a:pPr>
              <a:r>
                <a:rPr lang="it-IT" sz="600" b="1" smtClean="0">
                  <a:solidFill>
                    <a:schemeClr val="bg1"/>
                  </a:solidFill>
                  <a:effectLst>
                    <a:outerShdw blurRad="38100" dist="38100" dir="2700000" algn="tl">
                      <a:srgbClr val="C0C0C0"/>
                    </a:outerShdw>
                  </a:effectLst>
                </a:rPr>
                <a:t>Sostegno Imp</a:t>
              </a:r>
            </a:p>
            <a:p>
              <a:pPr algn="ctr" eaLnBrk="1" hangingPunct="1">
                <a:defRPr/>
              </a:pPr>
              <a:r>
                <a:rPr lang="it-IT" sz="600" b="1" smtClean="0">
                  <a:solidFill>
                    <a:schemeClr val="bg1"/>
                  </a:solidFill>
                  <a:effectLst>
                    <a:outerShdw blurRad="38100" dist="38100" dir="2700000" algn="tl">
                      <a:srgbClr val="C0C0C0"/>
                    </a:outerShdw>
                  </a:effectLst>
                </a:rPr>
                <a:t>agricole</a:t>
              </a:r>
            </a:p>
          </p:txBody>
        </p:sp>
        <p:sp>
          <p:nvSpPr>
            <p:cNvPr id="37926" name="AutoShape 160"/>
            <p:cNvSpPr>
              <a:spLocks noChangeArrowheads="1"/>
            </p:cNvSpPr>
            <p:nvPr/>
          </p:nvSpPr>
          <p:spPr bwMode="auto">
            <a:xfrm>
              <a:off x="5294" y="1237"/>
              <a:ext cx="323" cy="301"/>
            </a:xfrm>
            <a:prstGeom prst="can">
              <a:avLst>
                <a:gd name="adj" fmla="val 25000"/>
              </a:avLst>
            </a:prstGeom>
            <a:solidFill>
              <a:srgbClr val="FF6600">
                <a:alpha val="54117"/>
              </a:srgbClr>
            </a:solidFill>
            <a:ln w="25400">
              <a:solidFill>
                <a:srgbClr val="FEFEFE"/>
              </a:solidFill>
              <a:round/>
              <a:headEnd/>
              <a:tailEnd/>
            </a:ln>
            <a:effectLst>
              <a:outerShdw blurRad="50800" dist="38100" dir="2700000" algn="tl" rotWithShape="0">
                <a:srgbClr val="000000">
                  <a:alpha val="43000"/>
                </a:srgbClr>
              </a:outerShdw>
              <a:reflection stA="50000" endPos="30000" dist="12700" dir="5400000" sy="-100000" algn="bl" rotWithShape="0"/>
            </a:effectLst>
            <a:scene3d>
              <a:camera prst="orthographicFront"/>
              <a:lightRig rig="threePt" dir="t"/>
            </a:scene3d>
          </p:spPr>
          <p:txBody>
            <a:bodyPr wrap="none" anchor="ctr"/>
            <a:lstStyle/>
            <a:p>
              <a:pPr algn="ctr">
                <a:defRPr/>
              </a:pPr>
              <a:endParaRPr lang="it-IT">
                <a:latin typeface="Arial" charset="0"/>
                <a:ea typeface="+mn-ea"/>
              </a:endParaRPr>
            </a:p>
          </p:txBody>
        </p:sp>
        <p:sp>
          <p:nvSpPr>
            <p:cNvPr id="51231" name="Text Box 54"/>
            <p:cNvSpPr txBox="1">
              <a:spLocks noChangeArrowheads="1"/>
            </p:cNvSpPr>
            <p:nvPr/>
          </p:nvSpPr>
          <p:spPr bwMode="auto">
            <a:xfrm>
              <a:off x="5284" y="1300"/>
              <a:ext cx="345"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sz="600" b="1">
                  <a:solidFill>
                    <a:schemeClr val="bg1"/>
                  </a:solidFill>
                  <a:latin typeface="Arial" panose="020B0604020202020204" pitchFamily="34" charset="0"/>
                </a:rPr>
                <a:t>Dati </a:t>
              </a:r>
            </a:p>
            <a:p>
              <a:pPr algn="ctr" eaLnBrk="1" hangingPunct="1">
                <a:spcBef>
                  <a:spcPct val="0"/>
                </a:spcBef>
                <a:buFontTx/>
                <a:buNone/>
              </a:pPr>
              <a:r>
                <a:rPr lang="it-IT" sz="600" b="1">
                  <a:solidFill>
                    <a:schemeClr val="bg1"/>
                  </a:solidFill>
                  <a:latin typeface="Arial" panose="020B0604020202020204" pitchFamily="34" charset="0"/>
                </a:rPr>
                <a:t>Bilancio</a:t>
              </a:r>
            </a:p>
            <a:p>
              <a:pPr algn="ctr" eaLnBrk="1" hangingPunct="1">
                <a:spcBef>
                  <a:spcPct val="0"/>
                </a:spcBef>
                <a:buFontTx/>
                <a:buNone/>
              </a:pPr>
              <a:r>
                <a:rPr lang="it-IT" sz="600" b="1">
                  <a:solidFill>
                    <a:schemeClr val="bg1"/>
                  </a:solidFill>
                  <a:latin typeface="Arial" panose="020B0604020202020204" pitchFamily="34" charset="0"/>
                </a:rPr>
                <a:t>Regionale</a:t>
              </a:r>
            </a:p>
          </p:txBody>
        </p:sp>
        <p:sp>
          <p:nvSpPr>
            <p:cNvPr id="37928" name="AutoShape 161"/>
            <p:cNvSpPr>
              <a:spLocks noChangeArrowheads="1"/>
            </p:cNvSpPr>
            <p:nvPr/>
          </p:nvSpPr>
          <p:spPr bwMode="auto">
            <a:xfrm>
              <a:off x="4859" y="1230"/>
              <a:ext cx="323" cy="302"/>
            </a:xfrm>
            <a:prstGeom prst="can">
              <a:avLst>
                <a:gd name="adj" fmla="val 25000"/>
              </a:avLst>
            </a:prstGeom>
            <a:solidFill>
              <a:srgbClr val="FF6600">
                <a:alpha val="54117"/>
              </a:srgbClr>
            </a:solidFill>
            <a:ln w="25400">
              <a:solidFill>
                <a:srgbClr val="FEFEFE"/>
              </a:solidFill>
              <a:round/>
              <a:headEnd/>
              <a:tailEnd/>
            </a:ln>
            <a:effectLst>
              <a:outerShdw blurRad="50800" dist="38100" dir="2700000" algn="tl" rotWithShape="0">
                <a:srgbClr val="000000">
                  <a:alpha val="43000"/>
                </a:srgbClr>
              </a:outerShdw>
              <a:reflection stA="50000" endPos="30000" dist="12700" dir="5400000" sy="-100000" algn="bl" rotWithShape="0"/>
            </a:effectLst>
            <a:scene3d>
              <a:camera prst="orthographicFront"/>
              <a:lightRig rig="threePt" dir="t"/>
            </a:scene3d>
          </p:spPr>
          <p:txBody>
            <a:bodyPr wrap="none" anchor="ctr"/>
            <a:lstStyle/>
            <a:p>
              <a:pPr algn="ctr">
                <a:defRPr/>
              </a:pPr>
              <a:endParaRPr lang="it-IT">
                <a:latin typeface="Arial" charset="0"/>
                <a:ea typeface="+mn-ea"/>
              </a:endParaRPr>
            </a:p>
          </p:txBody>
        </p:sp>
        <p:sp>
          <p:nvSpPr>
            <p:cNvPr id="51233" name="Text Box 108"/>
            <p:cNvSpPr txBox="1">
              <a:spLocks noChangeArrowheads="1"/>
            </p:cNvSpPr>
            <p:nvPr/>
          </p:nvSpPr>
          <p:spPr bwMode="auto">
            <a:xfrm>
              <a:off x="4857" y="1296"/>
              <a:ext cx="389"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sz="600" b="1">
                  <a:solidFill>
                    <a:schemeClr val="bg1"/>
                  </a:solidFill>
                  <a:latin typeface="Arial" panose="020B0604020202020204" pitchFamily="34" charset="0"/>
                </a:rPr>
                <a:t>Beni</a:t>
              </a:r>
            </a:p>
            <a:p>
              <a:pPr algn="ctr" eaLnBrk="1" hangingPunct="1">
                <a:spcBef>
                  <a:spcPct val="0"/>
                </a:spcBef>
                <a:buFontTx/>
                <a:buNone/>
              </a:pPr>
              <a:r>
                <a:rPr lang="it-IT" sz="600" b="1">
                  <a:solidFill>
                    <a:schemeClr val="bg1"/>
                  </a:solidFill>
                  <a:latin typeface="Arial" panose="020B0604020202020204" pitchFamily="34" charset="0"/>
                </a:rPr>
                <a:t>Immobiliari</a:t>
              </a:r>
            </a:p>
            <a:p>
              <a:pPr algn="ctr" eaLnBrk="1" hangingPunct="1">
                <a:spcBef>
                  <a:spcPct val="0"/>
                </a:spcBef>
                <a:buFontTx/>
                <a:buNone/>
              </a:pPr>
              <a:r>
                <a:rPr lang="it-IT" sz="600" b="1">
                  <a:solidFill>
                    <a:schemeClr val="bg1"/>
                  </a:solidFill>
                  <a:latin typeface="Arial" panose="020B0604020202020204" pitchFamily="34" charset="0"/>
                </a:rPr>
                <a:t>Reg.  Puglia</a:t>
              </a:r>
            </a:p>
          </p:txBody>
        </p:sp>
        <p:sp>
          <p:nvSpPr>
            <p:cNvPr id="37930" name="AutoShape 162"/>
            <p:cNvSpPr>
              <a:spLocks noChangeArrowheads="1"/>
            </p:cNvSpPr>
            <p:nvPr/>
          </p:nvSpPr>
          <p:spPr bwMode="auto">
            <a:xfrm>
              <a:off x="4959" y="854"/>
              <a:ext cx="323" cy="301"/>
            </a:xfrm>
            <a:prstGeom prst="can">
              <a:avLst>
                <a:gd name="adj" fmla="val 25000"/>
              </a:avLst>
            </a:prstGeom>
            <a:solidFill>
              <a:srgbClr val="FF6600">
                <a:alpha val="54117"/>
              </a:srgbClr>
            </a:solidFill>
            <a:ln w="25400">
              <a:solidFill>
                <a:srgbClr val="FEFEFE"/>
              </a:solidFill>
              <a:round/>
              <a:headEnd/>
              <a:tailEnd/>
            </a:ln>
            <a:effectLst>
              <a:outerShdw blurRad="50800" dist="38100" dir="2700000" algn="tl" rotWithShape="0">
                <a:srgbClr val="000000">
                  <a:alpha val="43000"/>
                </a:srgbClr>
              </a:outerShdw>
              <a:reflection stA="50000" endPos="30000" dist="12700" dir="5400000" sy="-100000" algn="bl" rotWithShape="0"/>
            </a:effectLst>
            <a:scene3d>
              <a:camera prst="orthographicFront"/>
              <a:lightRig rig="threePt" dir="t"/>
            </a:scene3d>
          </p:spPr>
          <p:txBody>
            <a:bodyPr wrap="none" anchor="ctr"/>
            <a:lstStyle/>
            <a:p>
              <a:pPr algn="ctr">
                <a:defRPr/>
              </a:pPr>
              <a:endParaRPr lang="it-IT">
                <a:latin typeface="Arial" charset="0"/>
                <a:ea typeface="+mn-ea"/>
              </a:endParaRPr>
            </a:p>
          </p:txBody>
        </p:sp>
        <p:sp>
          <p:nvSpPr>
            <p:cNvPr id="51235" name="Text Box 97"/>
            <p:cNvSpPr txBox="1">
              <a:spLocks noChangeArrowheads="1"/>
            </p:cNvSpPr>
            <p:nvPr/>
          </p:nvSpPr>
          <p:spPr bwMode="auto">
            <a:xfrm>
              <a:off x="4956" y="963"/>
              <a:ext cx="34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sz="600" b="1">
                  <a:solidFill>
                    <a:schemeClr val="bg1"/>
                  </a:solidFill>
                  <a:latin typeface="Arial" panose="020B0604020202020204" pitchFamily="34" charset="0"/>
                </a:rPr>
                <a:t>Personale</a:t>
              </a:r>
            </a:p>
          </p:txBody>
        </p:sp>
        <p:sp>
          <p:nvSpPr>
            <p:cNvPr id="37932" name="AutoShape 163"/>
            <p:cNvSpPr>
              <a:spLocks noChangeArrowheads="1"/>
            </p:cNvSpPr>
            <p:nvPr/>
          </p:nvSpPr>
          <p:spPr bwMode="auto">
            <a:xfrm>
              <a:off x="4184" y="1205"/>
              <a:ext cx="322" cy="301"/>
            </a:xfrm>
            <a:prstGeom prst="can">
              <a:avLst>
                <a:gd name="adj" fmla="val 25000"/>
              </a:avLst>
            </a:prstGeom>
            <a:solidFill>
              <a:srgbClr val="FF6600">
                <a:alpha val="54117"/>
              </a:srgbClr>
            </a:solidFill>
            <a:ln w="25400">
              <a:solidFill>
                <a:srgbClr val="FEFEFE"/>
              </a:solidFill>
              <a:round/>
              <a:headEnd/>
              <a:tailEnd/>
            </a:ln>
            <a:effectLst>
              <a:outerShdw blurRad="50800" dist="38100" dir="2700000" algn="tl" rotWithShape="0">
                <a:srgbClr val="000000">
                  <a:alpha val="43000"/>
                </a:srgbClr>
              </a:outerShdw>
              <a:reflection stA="50000" endPos="30000" dist="12700" dir="5400000" sy="-100000" algn="bl" rotWithShape="0"/>
            </a:effectLst>
            <a:scene3d>
              <a:camera prst="orthographicFront"/>
              <a:lightRig rig="threePt" dir="t"/>
            </a:scene3d>
          </p:spPr>
          <p:txBody>
            <a:bodyPr wrap="none" anchor="ctr"/>
            <a:lstStyle/>
            <a:p>
              <a:pPr algn="ctr">
                <a:defRPr/>
              </a:pPr>
              <a:endParaRPr lang="it-IT" b="1">
                <a:latin typeface="Arial" charset="0"/>
                <a:ea typeface="+mn-ea"/>
              </a:endParaRPr>
            </a:p>
          </p:txBody>
        </p:sp>
        <p:sp>
          <p:nvSpPr>
            <p:cNvPr id="51237" name="Text Box 111"/>
            <p:cNvSpPr txBox="1">
              <a:spLocks noChangeArrowheads="1"/>
            </p:cNvSpPr>
            <p:nvPr/>
          </p:nvSpPr>
          <p:spPr bwMode="auto">
            <a:xfrm>
              <a:off x="4213" y="1295"/>
              <a:ext cx="2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sz="600" b="1">
                  <a:solidFill>
                    <a:schemeClr val="bg1"/>
                  </a:solidFill>
                  <a:latin typeface="Arial" panose="020B0604020202020204" pitchFamily="34" charset="0"/>
                </a:rPr>
                <a:t>Dati</a:t>
              </a:r>
            </a:p>
            <a:p>
              <a:pPr algn="ctr" eaLnBrk="1" hangingPunct="1">
                <a:spcBef>
                  <a:spcPct val="0"/>
                </a:spcBef>
                <a:buFontTx/>
                <a:buNone/>
              </a:pPr>
              <a:r>
                <a:rPr lang="it-IT" sz="600" b="1">
                  <a:solidFill>
                    <a:schemeClr val="bg1"/>
                  </a:solidFill>
                  <a:latin typeface="Arial" panose="020B0604020202020204" pitchFamily="34" charset="0"/>
                </a:rPr>
                <a:t>sociali</a:t>
              </a:r>
            </a:p>
          </p:txBody>
        </p:sp>
        <p:sp>
          <p:nvSpPr>
            <p:cNvPr id="37934" name="AutoShape 164"/>
            <p:cNvSpPr>
              <a:spLocks noChangeArrowheads="1"/>
            </p:cNvSpPr>
            <p:nvPr/>
          </p:nvSpPr>
          <p:spPr bwMode="auto">
            <a:xfrm>
              <a:off x="4543" y="652"/>
              <a:ext cx="323" cy="301"/>
            </a:xfrm>
            <a:prstGeom prst="can">
              <a:avLst>
                <a:gd name="adj" fmla="val 25000"/>
              </a:avLst>
            </a:prstGeom>
            <a:solidFill>
              <a:srgbClr val="FF6600">
                <a:alpha val="54117"/>
              </a:srgbClr>
            </a:solidFill>
            <a:ln w="25400">
              <a:solidFill>
                <a:srgbClr val="FEFEFE"/>
              </a:solidFill>
              <a:round/>
              <a:headEnd/>
              <a:tailEnd/>
            </a:ln>
            <a:effectLst>
              <a:outerShdw blurRad="50800" dist="38100" dir="2700000" algn="tl" rotWithShape="0">
                <a:srgbClr val="000000">
                  <a:alpha val="43000"/>
                </a:srgbClr>
              </a:outerShdw>
              <a:reflection stA="50000" endPos="30000" dist="12700" dir="5400000" sy="-100000" algn="bl" rotWithShape="0"/>
            </a:effectLst>
            <a:scene3d>
              <a:camera prst="orthographicFront"/>
              <a:lightRig rig="threePt" dir="t"/>
            </a:scene3d>
          </p:spPr>
          <p:txBody>
            <a:bodyPr wrap="none" anchor="ctr"/>
            <a:lstStyle/>
            <a:p>
              <a:pPr algn="ctr">
                <a:defRPr/>
              </a:pPr>
              <a:endParaRPr lang="it-IT">
                <a:latin typeface="Arial" charset="0"/>
                <a:ea typeface="+mn-ea"/>
              </a:endParaRPr>
            </a:p>
          </p:txBody>
        </p:sp>
        <p:sp>
          <p:nvSpPr>
            <p:cNvPr id="51239" name="Text Box 73"/>
            <p:cNvSpPr txBox="1">
              <a:spLocks noChangeArrowheads="1"/>
            </p:cNvSpPr>
            <p:nvPr/>
          </p:nvSpPr>
          <p:spPr bwMode="auto">
            <a:xfrm>
              <a:off x="4487" y="712"/>
              <a:ext cx="411"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sz="600" b="1">
                  <a:solidFill>
                    <a:schemeClr val="bg1"/>
                  </a:solidFill>
                  <a:latin typeface="Arial" panose="020B0604020202020204" pitchFamily="34" charset="0"/>
                </a:rPr>
                <a:t>Atti Dirigenz.</a:t>
              </a:r>
            </a:p>
            <a:p>
              <a:pPr algn="ctr" eaLnBrk="1" hangingPunct="1">
                <a:spcBef>
                  <a:spcPct val="0"/>
                </a:spcBef>
                <a:buFontTx/>
                <a:buNone/>
              </a:pPr>
              <a:r>
                <a:rPr lang="it-IT" sz="600" b="1">
                  <a:solidFill>
                    <a:schemeClr val="bg1"/>
                  </a:solidFill>
                  <a:latin typeface="Arial" panose="020B0604020202020204" pitchFamily="34" charset="0"/>
                </a:rPr>
                <a:t>Regione</a:t>
              </a:r>
            </a:p>
            <a:p>
              <a:pPr algn="ctr" eaLnBrk="1" hangingPunct="1">
                <a:spcBef>
                  <a:spcPct val="0"/>
                </a:spcBef>
                <a:buFontTx/>
                <a:buNone/>
              </a:pPr>
              <a:r>
                <a:rPr lang="it-IT" sz="600" b="1">
                  <a:solidFill>
                    <a:schemeClr val="bg1"/>
                  </a:solidFill>
                  <a:latin typeface="Arial" panose="020B0604020202020204" pitchFamily="34" charset="0"/>
                </a:rPr>
                <a:t>Puglia</a:t>
              </a:r>
            </a:p>
          </p:txBody>
        </p:sp>
        <p:sp>
          <p:nvSpPr>
            <p:cNvPr id="37936" name="AutoShape 165"/>
            <p:cNvSpPr>
              <a:spLocks noChangeArrowheads="1"/>
            </p:cNvSpPr>
            <p:nvPr/>
          </p:nvSpPr>
          <p:spPr bwMode="auto">
            <a:xfrm>
              <a:off x="4518" y="999"/>
              <a:ext cx="324" cy="301"/>
            </a:xfrm>
            <a:prstGeom prst="can">
              <a:avLst>
                <a:gd name="adj" fmla="val 25000"/>
              </a:avLst>
            </a:prstGeom>
            <a:solidFill>
              <a:srgbClr val="FF6600">
                <a:alpha val="54117"/>
              </a:srgbClr>
            </a:solidFill>
            <a:ln w="25400">
              <a:solidFill>
                <a:srgbClr val="FEFEFE"/>
              </a:solidFill>
              <a:round/>
              <a:headEnd/>
              <a:tailEnd/>
            </a:ln>
            <a:effectLst>
              <a:outerShdw blurRad="50800" dist="38100" dir="2700000" algn="tl" rotWithShape="0">
                <a:srgbClr val="000000">
                  <a:alpha val="43000"/>
                </a:srgbClr>
              </a:outerShdw>
              <a:reflection stA="50000" endPos="30000" dist="12700" dir="5400000" sy="-100000" algn="bl" rotWithShape="0"/>
            </a:effectLst>
            <a:scene3d>
              <a:camera prst="orthographicFront"/>
              <a:lightRig rig="threePt" dir="t"/>
            </a:scene3d>
          </p:spPr>
          <p:txBody>
            <a:bodyPr wrap="none" anchor="ctr"/>
            <a:lstStyle/>
            <a:p>
              <a:pPr algn="ctr">
                <a:defRPr/>
              </a:pPr>
              <a:endParaRPr lang="it-IT">
                <a:latin typeface="Arial" charset="0"/>
                <a:ea typeface="+mn-ea"/>
              </a:endParaRPr>
            </a:p>
          </p:txBody>
        </p:sp>
        <p:sp>
          <p:nvSpPr>
            <p:cNvPr id="37937" name="AutoShape 166"/>
            <p:cNvSpPr>
              <a:spLocks noChangeArrowheads="1"/>
            </p:cNvSpPr>
            <p:nvPr/>
          </p:nvSpPr>
          <p:spPr bwMode="auto">
            <a:xfrm>
              <a:off x="3986" y="885"/>
              <a:ext cx="323" cy="272"/>
            </a:xfrm>
            <a:prstGeom prst="can">
              <a:avLst>
                <a:gd name="adj" fmla="val 25000"/>
              </a:avLst>
            </a:prstGeom>
            <a:solidFill>
              <a:srgbClr val="CC3300"/>
            </a:solidFill>
            <a:ln w="25400">
              <a:solidFill>
                <a:srgbClr val="FEFEFE"/>
              </a:solidFill>
              <a:round/>
              <a:headEnd/>
              <a:tailEnd/>
            </a:ln>
            <a:effectLst>
              <a:outerShdw blurRad="50800" dist="38100" dir="2700000" algn="tl" rotWithShape="0">
                <a:srgbClr val="000000">
                  <a:alpha val="43000"/>
                </a:srgbClr>
              </a:outerShdw>
              <a:reflection stA="50000" endPos="30000" dist="12700" dir="5400000" sy="-100000" algn="bl" rotWithShape="0"/>
            </a:effectLst>
          </p:spPr>
          <p:txBody>
            <a:bodyPr wrap="none" anchor="ctr"/>
            <a:lstStyle/>
            <a:p>
              <a:pPr algn="ctr">
                <a:defRPr/>
              </a:pPr>
              <a:endParaRPr lang="it-IT">
                <a:latin typeface="Arial" charset="0"/>
                <a:ea typeface="+mn-ea"/>
              </a:endParaRPr>
            </a:p>
          </p:txBody>
        </p:sp>
        <p:sp>
          <p:nvSpPr>
            <p:cNvPr id="51242" name="Text Box 56"/>
            <p:cNvSpPr txBox="1">
              <a:spLocks noChangeArrowheads="1"/>
            </p:cNvSpPr>
            <p:nvPr/>
          </p:nvSpPr>
          <p:spPr bwMode="auto">
            <a:xfrm>
              <a:off x="4470" y="1069"/>
              <a:ext cx="39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sz="600" b="1">
                  <a:solidFill>
                    <a:schemeClr val="bg1"/>
                  </a:solidFill>
                  <a:latin typeface="Arial" panose="020B0604020202020204" pitchFamily="34" charset="0"/>
                </a:rPr>
                <a:t>Investimenti</a:t>
              </a:r>
            </a:p>
            <a:p>
              <a:pPr algn="ctr" eaLnBrk="1" hangingPunct="1">
                <a:spcBef>
                  <a:spcPct val="0"/>
                </a:spcBef>
                <a:buFontTx/>
                <a:buNone/>
              </a:pPr>
              <a:r>
                <a:rPr lang="it-IT" sz="600" b="1">
                  <a:solidFill>
                    <a:schemeClr val="bg1"/>
                  </a:solidFill>
                  <a:latin typeface="Arial" panose="020B0604020202020204" pitchFamily="34" charset="0"/>
                </a:rPr>
                <a:t>su  Fondi</a:t>
              </a:r>
            </a:p>
            <a:p>
              <a:pPr algn="ctr" eaLnBrk="1" hangingPunct="1">
                <a:spcBef>
                  <a:spcPct val="0"/>
                </a:spcBef>
                <a:buFontTx/>
                <a:buNone/>
              </a:pPr>
              <a:r>
                <a:rPr lang="it-IT" sz="600" b="1">
                  <a:solidFill>
                    <a:schemeClr val="bg1"/>
                  </a:solidFill>
                  <a:latin typeface="Arial" panose="020B0604020202020204" pitchFamily="34" charset="0"/>
                </a:rPr>
                <a:t>Comunitari</a:t>
              </a:r>
            </a:p>
          </p:txBody>
        </p:sp>
        <p:sp>
          <p:nvSpPr>
            <p:cNvPr id="37939" name="Text Box 52"/>
            <p:cNvSpPr txBox="1">
              <a:spLocks noChangeArrowheads="1"/>
            </p:cNvSpPr>
            <p:nvPr/>
          </p:nvSpPr>
          <p:spPr bwMode="auto">
            <a:xfrm>
              <a:off x="3950" y="941"/>
              <a:ext cx="372" cy="232"/>
            </a:xfrm>
            <a:prstGeom prst="rect">
              <a:avLst/>
            </a:prstGeom>
            <a:noFill/>
            <a:ln>
              <a:noFill/>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it-IT" sz="600" b="1" smtClean="0">
                  <a:solidFill>
                    <a:schemeClr val="bg1"/>
                  </a:solidFill>
                </a:rPr>
                <a:t>Dati</a:t>
              </a:r>
            </a:p>
            <a:p>
              <a:pPr algn="ctr" eaLnBrk="1" hangingPunct="1">
                <a:defRPr/>
              </a:pPr>
              <a:r>
                <a:rPr lang="it-IT" sz="600" b="1" smtClean="0">
                  <a:solidFill>
                    <a:schemeClr val="bg1"/>
                  </a:solidFill>
                </a:rPr>
                <a:t>movimento</a:t>
              </a:r>
            </a:p>
            <a:p>
              <a:pPr algn="ctr" eaLnBrk="1" hangingPunct="1">
                <a:defRPr/>
              </a:pPr>
              <a:r>
                <a:rPr lang="it-IT" sz="600" b="1" smtClean="0">
                  <a:solidFill>
                    <a:schemeClr val="bg1"/>
                  </a:solidFill>
                </a:rPr>
                <a:t>turistico</a:t>
              </a:r>
            </a:p>
          </p:txBody>
        </p:sp>
        <p:sp>
          <p:nvSpPr>
            <p:cNvPr id="37940" name="AutoShape 167"/>
            <p:cNvSpPr>
              <a:spLocks noChangeArrowheads="1"/>
            </p:cNvSpPr>
            <p:nvPr/>
          </p:nvSpPr>
          <p:spPr bwMode="auto">
            <a:xfrm>
              <a:off x="3488" y="869"/>
              <a:ext cx="322" cy="272"/>
            </a:xfrm>
            <a:prstGeom prst="can">
              <a:avLst>
                <a:gd name="adj" fmla="val 25000"/>
              </a:avLst>
            </a:prstGeom>
            <a:solidFill>
              <a:srgbClr val="FF0066">
                <a:alpha val="47058"/>
              </a:srgbClr>
            </a:solidFill>
            <a:ln w="25400">
              <a:solidFill>
                <a:srgbClr val="FEFEFE"/>
              </a:solidFill>
              <a:round/>
              <a:headEnd/>
              <a:tailEnd/>
            </a:ln>
            <a:effectLst>
              <a:outerShdw blurRad="50800" dist="38100" dir="2700000" algn="tl" rotWithShape="0">
                <a:srgbClr val="000000">
                  <a:alpha val="43000"/>
                </a:srgbClr>
              </a:outerShdw>
              <a:reflection stA="43000" endPos="30000" dist="12700" dir="5400000" sy="-100000" algn="bl" rotWithShape="0"/>
            </a:effectLst>
          </p:spPr>
          <p:txBody>
            <a:bodyPr wrap="none" anchor="ctr"/>
            <a:lstStyle/>
            <a:p>
              <a:pPr algn="ctr">
                <a:defRPr/>
              </a:pPr>
              <a:endParaRPr lang="it-IT">
                <a:latin typeface="Arial" charset="0"/>
                <a:ea typeface="+mn-ea"/>
              </a:endParaRPr>
            </a:p>
          </p:txBody>
        </p:sp>
        <p:sp>
          <p:nvSpPr>
            <p:cNvPr id="37944" name="Text Box 116"/>
            <p:cNvSpPr txBox="1">
              <a:spLocks noChangeArrowheads="1"/>
            </p:cNvSpPr>
            <p:nvPr/>
          </p:nvSpPr>
          <p:spPr bwMode="auto">
            <a:xfrm>
              <a:off x="3217" y="651"/>
              <a:ext cx="307" cy="116"/>
            </a:xfrm>
            <a:prstGeom prst="rect">
              <a:avLst/>
            </a:prstGeom>
            <a:noFill/>
            <a:ln>
              <a:noFill/>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it-IT" sz="600" b="1" smtClean="0">
                  <a:solidFill>
                    <a:schemeClr val="bg1"/>
                  </a:solidFill>
                  <a:effectLst>
                    <a:outerShdw blurRad="38100" dist="38100" dir="2700000" algn="tl">
                      <a:srgbClr val="C0C0C0"/>
                    </a:outerShdw>
                  </a:effectLst>
                </a:rPr>
                <a:t>Ortofoto</a:t>
              </a:r>
            </a:p>
          </p:txBody>
        </p:sp>
        <p:sp>
          <p:nvSpPr>
            <p:cNvPr id="37945" name="Text Box 120"/>
            <p:cNvSpPr txBox="1">
              <a:spLocks noChangeArrowheads="1"/>
            </p:cNvSpPr>
            <p:nvPr/>
          </p:nvSpPr>
          <p:spPr bwMode="auto">
            <a:xfrm>
              <a:off x="3486" y="959"/>
              <a:ext cx="309" cy="174"/>
            </a:xfrm>
            <a:prstGeom prst="rect">
              <a:avLst/>
            </a:prstGeom>
            <a:noFill/>
            <a:ln>
              <a:noFill/>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it-IT" sz="600" b="1" smtClean="0">
                  <a:solidFill>
                    <a:schemeClr val="bg1"/>
                  </a:solidFill>
                  <a:effectLst>
                    <a:outerShdw blurRad="38100" dist="38100" dir="2700000" algn="tl">
                      <a:srgbClr val="C0C0C0"/>
                    </a:outerShdw>
                  </a:effectLst>
                </a:rPr>
                <a:t>Dati</a:t>
              </a:r>
            </a:p>
            <a:p>
              <a:pPr algn="ctr" eaLnBrk="1" hangingPunct="1">
                <a:defRPr/>
              </a:pPr>
              <a:r>
                <a:rPr lang="it-IT" sz="600" b="1" smtClean="0">
                  <a:solidFill>
                    <a:schemeClr val="bg1"/>
                  </a:solidFill>
                  <a:effectLst>
                    <a:outerShdw blurRad="38100" dist="38100" dir="2700000" algn="tl">
                      <a:srgbClr val="C0C0C0"/>
                    </a:outerShdw>
                  </a:effectLst>
                </a:rPr>
                <a:t>catastali</a:t>
              </a:r>
            </a:p>
          </p:txBody>
        </p:sp>
        <p:sp>
          <p:nvSpPr>
            <p:cNvPr id="37946" name="Text Box 123"/>
            <p:cNvSpPr txBox="1">
              <a:spLocks noChangeArrowheads="1"/>
            </p:cNvSpPr>
            <p:nvPr/>
          </p:nvSpPr>
          <p:spPr bwMode="auto">
            <a:xfrm>
              <a:off x="2283" y="1134"/>
              <a:ext cx="353" cy="232"/>
            </a:xfrm>
            <a:prstGeom prst="rect">
              <a:avLst/>
            </a:prstGeom>
            <a:noFill/>
            <a:ln>
              <a:noFill/>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it-IT" sz="600" b="1" smtClean="0">
                  <a:solidFill>
                    <a:schemeClr val="bg1"/>
                  </a:solidFill>
                  <a:effectLst>
                    <a:outerShdw blurRad="38100" dist="38100" dir="2700000" algn="tl">
                      <a:srgbClr val="C0C0C0"/>
                    </a:outerShdw>
                  </a:effectLst>
                </a:rPr>
                <a:t>Dati</a:t>
              </a:r>
            </a:p>
            <a:p>
              <a:pPr algn="ctr" eaLnBrk="1" hangingPunct="1">
                <a:defRPr/>
              </a:pPr>
              <a:r>
                <a:rPr lang="it-IT" sz="600" b="1" smtClean="0">
                  <a:solidFill>
                    <a:schemeClr val="bg1"/>
                  </a:solidFill>
                  <a:effectLst>
                    <a:outerShdw blurRad="38100" dist="38100" dir="2700000" algn="tl">
                      <a:srgbClr val="C0C0C0"/>
                    </a:outerShdw>
                  </a:effectLst>
                </a:rPr>
                <a:t>socio-</a:t>
              </a:r>
              <a:br>
                <a:rPr lang="it-IT" sz="600" b="1" smtClean="0">
                  <a:solidFill>
                    <a:schemeClr val="bg1"/>
                  </a:solidFill>
                  <a:effectLst>
                    <a:outerShdw blurRad="38100" dist="38100" dir="2700000" algn="tl">
                      <a:srgbClr val="C0C0C0"/>
                    </a:outerShdw>
                  </a:effectLst>
                </a:rPr>
              </a:br>
              <a:r>
                <a:rPr lang="it-IT" sz="600" b="1" smtClean="0">
                  <a:solidFill>
                    <a:schemeClr val="bg1"/>
                  </a:solidFill>
                  <a:effectLst>
                    <a:outerShdw blurRad="38100" dist="38100" dir="2700000" algn="tl">
                      <a:srgbClr val="C0C0C0"/>
                    </a:outerShdw>
                  </a:effectLst>
                </a:rPr>
                <a:t>economici</a:t>
              </a:r>
            </a:p>
          </p:txBody>
        </p:sp>
        <p:sp>
          <p:nvSpPr>
            <p:cNvPr id="37949" name="AutoShape 170"/>
            <p:cNvSpPr>
              <a:spLocks noChangeArrowheads="1"/>
            </p:cNvSpPr>
            <p:nvPr/>
          </p:nvSpPr>
          <p:spPr bwMode="auto">
            <a:xfrm>
              <a:off x="3054" y="837"/>
              <a:ext cx="322" cy="272"/>
            </a:xfrm>
            <a:prstGeom prst="can">
              <a:avLst>
                <a:gd name="adj" fmla="val 25000"/>
              </a:avLst>
            </a:prstGeom>
            <a:solidFill>
              <a:srgbClr val="FF0066">
                <a:alpha val="47058"/>
              </a:srgbClr>
            </a:solidFill>
            <a:ln w="25400">
              <a:solidFill>
                <a:srgbClr val="FEFEFE"/>
              </a:solidFill>
              <a:round/>
              <a:headEnd/>
              <a:tailEnd/>
            </a:ln>
            <a:effectLst>
              <a:outerShdw blurRad="50800" dist="38100" dir="2700000" algn="tl" rotWithShape="0">
                <a:srgbClr val="000000">
                  <a:alpha val="43000"/>
                </a:srgbClr>
              </a:outerShdw>
              <a:reflection stA="43000" endPos="30000" dist="12700" dir="5400000" sy="-100000" algn="bl" rotWithShape="0"/>
            </a:effectLst>
          </p:spPr>
          <p:txBody>
            <a:bodyPr wrap="none" anchor="ctr"/>
            <a:lstStyle/>
            <a:p>
              <a:pPr algn="ctr">
                <a:defRPr/>
              </a:pPr>
              <a:endParaRPr lang="it-IT">
                <a:latin typeface="Arial" charset="0"/>
                <a:ea typeface="+mn-ea"/>
              </a:endParaRPr>
            </a:p>
          </p:txBody>
        </p:sp>
        <p:sp>
          <p:nvSpPr>
            <p:cNvPr id="37950" name="Text Box 134"/>
            <p:cNvSpPr txBox="1">
              <a:spLocks noChangeArrowheads="1"/>
            </p:cNvSpPr>
            <p:nvPr/>
          </p:nvSpPr>
          <p:spPr bwMode="auto">
            <a:xfrm>
              <a:off x="3021" y="886"/>
              <a:ext cx="380" cy="232"/>
            </a:xfrm>
            <a:prstGeom prst="rect">
              <a:avLst/>
            </a:prstGeom>
            <a:noFill/>
            <a:ln>
              <a:noFill/>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it-IT" sz="600" b="1" smtClean="0">
                  <a:solidFill>
                    <a:schemeClr val="bg1"/>
                  </a:solidFill>
                  <a:effectLst>
                    <a:outerShdw blurRad="38100" dist="38100" dir="2700000" algn="tl">
                      <a:srgbClr val="C0C0C0"/>
                    </a:outerShdw>
                  </a:effectLst>
                </a:rPr>
                <a:t>Pianificaz.</a:t>
              </a:r>
            </a:p>
            <a:p>
              <a:pPr algn="ctr" eaLnBrk="1" hangingPunct="1">
                <a:defRPr/>
              </a:pPr>
              <a:r>
                <a:rPr lang="it-IT" sz="600" b="1" smtClean="0">
                  <a:solidFill>
                    <a:schemeClr val="bg1"/>
                  </a:solidFill>
                  <a:effectLst>
                    <a:outerShdw blurRad="38100" dist="38100" dir="2700000" algn="tl">
                      <a:srgbClr val="C0C0C0"/>
                    </a:outerShdw>
                  </a:effectLst>
                </a:rPr>
                <a:t>a scala comunale</a:t>
              </a:r>
            </a:p>
          </p:txBody>
        </p:sp>
        <p:sp>
          <p:nvSpPr>
            <p:cNvPr id="37951" name="AutoShape 171"/>
            <p:cNvSpPr>
              <a:spLocks noChangeArrowheads="1"/>
            </p:cNvSpPr>
            <p:nvPr/>
          </p:nvSpPr>
          <p:spPr bwMode="auto">
            <a:xfrm>
              <a:off x="2725" y="1063"/>
              <a:ext cx="323" cy="272"/>
            </a:xfrm>
            <a:prstGeom prst="can">
              <a:avLst>
                <a:gd name="adj" fmla="val 25000"/>
              </a:avLst>
            </a:prstGeom>
            <a:solidFill>
              <a:srgbClr val="FF0066">
                <a:alpha val="47058"/>
              </a:srgbClr>
            </a:solidFill>
            <a:ln w="25400">
              <a:solidFill>
                <a:srgbClr val="FEFEFE"/>
              </a:solidFill>
              <a:round/>
              <a:headEnd/>
              <a:tailEnd/>
            </a:ln>
            <a:effectLst>
              <a:outerShdw blurRad="50800" dist="38100" dir="2700000" algn="tl" rotWithShape="0">
                <a:srgbClr val="000000">
                  <a:alpha val="43000"/>
                </a:srgbClr>
              </a:outerShdw>
              <a:reflection stA="43000" endPos="30000" dist="12700" dir="5400000" sy="-100000" algn="bl" rotWithShape="0"/>
            </a:effectLst>
          </p:spPr>
          <p:txBody>
            <a:bodyPr wrap="none" anchor="ctr"/>
            <a:lstStyle/>
            <a:p>
              <a:pPr algn="ctr">
                <a:defRPr/>
              </a:pPr>
              <a:endParaRPr lang="it-IT">
                <a:latin typeface="Arial" charset="0"/>
                <a:ea typeface="+mn-ea"/>
              </a:endParaRPr>
            </a:p>
          </p:txBody>
        </p:sp>
        <p:sp>
          <p:nvSpPr>
            <p:cNvPr id="37952" name="Text Box 118"/>
            <p:cNvSpPr txBox="1">
              <a:spLocks noChangeArrowheads="1"/>
            </p:cNvSpPr>
            <p:nvPr/>
          </p:nvSpPr>
          <p:spPr bwMode="auto">
            <a:xfrm>
              <a:off x="2694" y="1138"/>
              <a:ext cx="354" cy="232"/>
            </a:xfrm>
            <a:prstGeom prst="rect">
              <a:avLst/>
            </a:prstGeom>
            <a:noFill/>
            <a:ln>
              <a:noFill/>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it-IT" sz="600" b="1" smtClean="0">
                  <a:solidFill>
                    <a:schemeClr val="bg1"/>
                  </a:solidFill>
                  <a:effectLst>
                    <a:outerShdw blurRad="38100" dist="38100" dir="2700000" algn="tl">
                      <a:srgbClr val="C0C0C0"/>
                    </a:outerShdw>
                  </a:effectLst>
                </a:rPr>
                <a:t>Carte</a:t>
              </a:r>
            </a:p>
            <a:p>
              <a:pPr algn="ctr" eaLnBrk="1" hangingPunct="1">
                <a:defRPr/>
              </a:pPr>
              <a:r>
                <a:rPr lang="it-IT" sz="600" b="1" smtClean="0">
                  <a:solidFill>
                    <a:schemeClr val="bg1"/>
                  </a:solidFill>
                  <a:effectLst>
                    <a:outerShdw blurRad="38100" dist="38100" dir="2700000" algn="tl">
                      <a:srgbClr val="C0C0C0"/>
                    </a:outerShdw>
                  </a:effectLst>
                </a:rPr>
                <a:t>Tematiche</a:t>
              </a:r>
            </a:p>
            <a:p>
              <a:pPr algn="ctr" eaLnBrk="1" hangingPunct="1">
                <a:defRPr/>
              </a:pPr>
              <a:r>
                <a:rPr lang="it-IT" sz="600" b="1" smtClean="0">
                  <a:solidFill>
                    <a:schemeClr val="bg1"/>
                  </a:solidFill>
                  <a:effectLst>
                    <a:outerShdw blurRad="38100" dist="38100" dir="2700000" algn="tl">
                      <a:srgbClr val="C0C0C0"/>
                    </a:outerShdw>
                  </a:effectLst>
                </a:rPr>
                <a:t>settoriali</a:t>
              </a:r>
            </a:p>
          </p:txBody>
        </p:sp>
        <p:sp>
          <p:nvSpPr>
            <p:cNvPr id="37955" name="AutoShape 173"/>
            <p:cNvSpPr>
              <a:spLocks noChangeArrowheads="1"/>
            </p:cNvSpPr>
            <p:nvPr/>
          </p:nvSpPr>
          <p:spPr bwMode="auto">
            <a:xfrm>
              <a:off x="3557" y="1194"/>
              <a:ext cx="323" cy="272"/>
            </a:xfrm>
            <a:prstGeom prst="can">
              <a:avLst>
                <a:gd name="adj" fmla="val 25000"/>
              </a:avLst>
            </a:prstGeom>
            <a:solidFill>
              <a:srgbClr val="FF0066">
                <a:alpha val="47058"/>
              </a:srgbClr>
            </a:solidFill>
            <a:ln w="25400">
              <a:solidFill>
                <a:srgbClr val="FEFEFE"/>
              </a:solidFill>
              <a:round/>
              <a:headEnd/>
              <a:tailEnd/>
            </a:ln>
            <a:effectLst>
              <a:outerShdw blurRad="50800" dist="38100" dir="2700000" algn="tl" rotWithShape="0">
                <a:srgbClr val="000000">
                  <a:alpha val="43000"/>
                </a:srgbClr>
              </a:outerShdw>
              <a:reflection stA="43000" endPos="30000" dist="12700" dir="5400000" sy="-100000" algn="bl" rotWithShape="0"/>
            </a:effectLst>
          </p:spPr>
          <p:txBody>
            <a:bodyPr wrap="none" anchor="ctr"/>
            <a:lstStyle/>
            <a:p>
              <a:pPr algn="ctr">
                <a:defRPr/>
              </a:pPr>
              <a:endParaRPr lang="it-IT">
                <a:latin typeface="Arial" charset="0"/>
                <a:ea typeface="+mn-ea"/>
              </a:endParaRPr>
            </a:p>
          </p:txBody>
        </p:sp>
        <p:sp>
          <p:nvSpPr>
            <p:cNvPr id="37956" name="Text Box 128"/>
            <p:cNvSpPr txBox="1">
              <a:spLocks noChangeArrowheads="1"/>
            </p:cNvSpPr>
            <p:nvPr/>
          </p:nvSpPr>
          <p:spPr bwMode="auto">
            <a:xfrm>
              <a:off x="3587" y="1261"/>
              <a:ext cx="289" cy="174"/>
            </a:xfrm>
            <a:prstGeom prst="rect">
              <a:avLst/>
            </a:prstGeom>
            <a:noFill/>
            <a:ln>
              <a:noFill/>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it-IT" sz="600" b="1" smtClean="0">
                  <a:solidFill>
                    <a:schemeClr val="bg1"/>
                  </a:solidFill>
                  <a:effectLst>
                    <a:outerShdw blurRad="38100" dist="38100" dir="2700000" algn="tl">
                      <a:srgbClr val="C0C0C0"/>
                    </a:outerShdw>
                  </a:effectLst>
                </a:rPr>
                <a:t>Uso del</a:t>
              </a:r>
            </a:p>
            <a:p>
              <a:pPr algn="ctr" eaLnBrk="1" hangingPunct="1">
                <a:defRPr/>
              </a:pPr>
              <a:r>
                <a:rPr lang="it-IT" sz="600" b="1" smtClean="0">
                  <a:solidFill>
                    <a:schemeClr val="bg1"/>
                  </a:solidFill>
                  <a:effectLst>
                    <a:outerShdw blurRad="38100" dist="38100" dir="2700000" algn="tl">
                      <a:srgbClr val="C0C0C0"/>
                    </a:outerShdw>
                  </a:effectLst>
                </a:rPr>
                <a:t>suolo</a:t>
              </a:r>
            </a:p>
          </p:txBody>
        </p:sp>
        <p:sp>
          <p:nvSpPr>
            <p:cNvPr id="37957" name="AutoShape 174"/>
            <p:cNvSpPr>
              <a:spLocks noChangeArrowheads="1"/>
            </p:cNvSpPr>
            <p:nvPr/>
          </p:nvSpPr>
          <p:spPr bwMode="auto">
            <a:xfrm>
              <a:off x="2545" y="790"/>
              <a:ext cx="323" cy="272"/>
            </a:xfrm>
            <a:prstGeom prst="can">
              <a:avLst>
                <a:gd name="adj" fmla="val 25000"/>
              </a:avLst>
            </a:prstGeom>
            <a:solidFill>
              <a:srgbClr val="FF0066">
                <a:alpha val="47058"/>
              </a:srgbClr>
            </a:solidFill>
            <a:ln w="25400">
              <a:solidFill>
                <a:srgbClr val="FEFEFE"/>
              </a:solidFill>
              <a:round/>
              <a:headEnd/>
              <a:tailEnd/>
            </a:ln>
            <a:effectLst>
              <a:outerShdw blurRad="50800" dist="38100" dir="2700000" algn="tl" rotWithShape="0">
                <a:srgbClr val="000000">
                  <a:alpha val="43000"/>
                </a:srgbClr>
              </a:outerShdw>
              <a:reflection stA="50000" endPos="30000" dist="12700" dir="5400000" sy="-100000" algn="bl" rotWithShape="0"/>
            </a:effectLst>
          </p:spPr>
          <p:txBody>
            <a:bodyPr wrap="none" anchor="ctr"/>
            <a:lstStyle/>
            <a:p>
              <a:pPr algn="ctr">
                <a:defRPr/>
              </a:pPr>
              <a:endParaRPr lang="it-IT">
                <a:latin typeface="Arial" charset="0"/>
                <a:ea typeface="+mn-ea"/>
              </a:endParaRPr>
            </a:p>
          </p:txBody>
        </p:sp>
        <p:sp>
          <p:nvSpPr>
            <p:cNvPr id="37958" name="Text Box 175"/>
            <p:cNvSpPr txBox="1">
              <a:spLocks noChangeArrowheads="1"/>
            </p:cNvSpPr>
            <p:nvPr/>
          </p:nvSpPr>
          <p:spPr bwMode="auto">
            <a:xfrm>
              <a:off x="2502" y="844"/>
              <a:ext cx="404" cy="290"/>
            </a:xfrm>
            <a:prstGeom prst="rect">
              <a:avLst/>
            </a:prstGeom>
            <a:noFill/>
            <a:ln>
              <a:noFill/>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it-IT" sz="600" b="1" smtClean="0">
                  <a:solidFill>
                    <a:schemeClr val="bg1"/>
                  </a:solidFill>
                  <a:effectLst>
                    <a:outerShdw blurRad="38100" dist="38100" dir="2700000" algn="tl">
                      <a:srgbClr val="C0C0C0"/>
                    </a:outerShdw>
                  </a:effectLst>
                </a:rPr>
                <a:t>Pianificaz.</a:t>
              </a:r>
            </a:p>
            <a:p>
              <a:pPr algn="ctr" eaLnBrk="1" hangingPunct="1">
                <a:defRPr/>
              </a:pPr>
              <a:r>
                <a:rPr lang="it-IT" sz="600" b="1" smtClean="0">
                  <a:solidFill>
                    <a:schemeClr val="bg1"/>
                  </a:solidFill>
                  <a:effectLst>
                    <a:outerShdw blurRad="38100" dist="38100" dir="2700000" algn="tl">
                      <a:srgbClr val="C0C0C0"/>
                    </a:outerShdw>
                  </a:effectLst>
                </a:rPr>
                <a:t>a scala </a:t>
              </a:r>
            </a:p>
            <a:p>
              <a:pPr algn="ctr" eaLnBrk="1" hangingPunct="1">
                <a:defRPr/>
              </a:pPr>
              <a:r>
                <a:rPr lang="it-IT" sz="600" b="1" smtClean="0">
                  <a:solidFill>
                    <a:schemeClr val="bg1"/>
                  </a:solidFill>
                  <a:effectLst>
                    <a:outerShdw blurRad="38100" dist="38100" dir="2700000" algn="tl">
                      <a:srgbClr val="C0C0C0"/>
                    </a:outerShdw>
                  </a:effectLst>
                </a:rPr>
                <a:t>regionale</a:t>
              </a:r>
            </a:p>
            <a:p>
              <a:pPr algn="ctr" eaLnBrk="1" hangingPunct="1">
                <a:defRPr/>
              </a:pPr>
              <a:endParaRPr lang="it-IT" sz="600" b="1" smtClean="0">
                <a:solidFill>
                  <a:schemeClr val="bg1"/>
                </a:solidFill>
                <a:effectLst>
                  <a:outerShdw blurRad="38100" dist="38100" dir="2700000" algn="tl">
                    <a:srgbClr val="C0C0C0"/>
                  </a:outerShdw>
                </a:effectLst>
              </a:endParaRPr>
            </a:p>
          </p:txBody>
        </p:sp>
        <p:sp>
          <p:nvSpPr>
            <p:cNvPr id="37947" name="Text Box 125"/>
            <p:cNvSpPr txBox="1">
              <a:spLocks noChangeArrowheads="1"/>
            </p:cNvSpPr>
            <p:nvPr/>
          </p:nvSpPr>
          <p:spPr bwMode="auto">
            <a:xfrm>
              <a:off x="2870" y="599"/>
              <a:ext cx="319" cy="174"/>
            </a:xfrm>
            <a:prstGeom prst="rect">
              <a:avLst/>
            </a:prstGeom>
            <a:noFill/>
            <a:ln w="25400">
              <a:noFill/>
              <a:miter lim="800000"/>
              <a:headEnd/>
              <a:tailEnd/>
            </a:ln>
          </p:spPr>
          <p:txBody>
            <a:bodyPr wrap="none">
              <a:spAutoFit/>
            </a:bodyP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it-IT" sz="600" b="1" smtClean="0">
                <a:solidFill>
                  <a:srgbClr val="FFFFFF"/>
                </a:solidFill>
                <a:effectLst>
                  <a:outerShdw blurRad="38100" dist="38100" dir="2700000" algn="tl">
                    <a:srgbClr val="C0C0C0"/>
                  </a:outerShdw>
                </a:effectLst>
              </a:endParaRPr>
            </a:p>
            <a:p>
              <a:pPr algn="ctr" eaLnBrk="1" hangingPunct="1">
                <a:defRPr/>
              </a:pPr>
              <a:r>
                <a:rPr lang="it-IT" sz="600" b="1" smtClean="0">
                  <a:solidFill>
                    <a:srgbClr val="FFFFFF"/>
                  </a:solidFill>
                  <a:effectLst>
                    <a:outerShdw blurRad="38100" dist="38100" dir="2700000" algn="tl">
                      <a:srgbClr val="C0C0C0"/>
                    </a:outerShdw>
                  </a:effectLst>
                </a:rPr>
                <a:t>Demanio</a:t>
              </a:r>
            </a:p>
          </p:txBody>
        </p:sp>
        <p:sp>
          <p:nvSpPr>
            <p:cNvPr id="37941" name="AutoShape 168"/>
            <p:cNvSpPr>
              <a:spLocks noChangeArrowheads="1"/>
            </p:cNvSpPr>
            <p:nvPr/>
          </p:nvSpPr>
          <p:spPr bwMode="auto">
            <a:xfrm>
              <a:off x="3619" y="502"/>
              <a:ext cx="323" cy="272"/>
            </a:xfrm>
            <a:prstGeom prst="can">
              <a:avLst>
                <a:gd name="adj" fmla="val 25000"/>
              </a:avLst>
            </a:prstGeom>
            <a:solidFill>
              <a:srgbClr val="FF0066">
                <a:alpha val="47058"/>
              </a:srgbClr>
            </a:solidFill>
            <a:ln w="25400">
              <a:solidFill>
                <a:srgbClr val="FEFEFE"/>
              </a:solidFill>
              <a:round/>
              <a:headEnd/>
              <a:tailEnd/>
            </a:ln>
            <a:effectLst>
              <a:outerShdw blurRad="50800" dist="38100" dir="2700000" algn="tl" rotWithShape="0">
                <a:srgbClr val="000000">
                  <a:alpha val="43000"/>
                </a:srgbClr>
              </a:outerShdw>
              <a:reflection stA="43000" endPos="30000" dist="12700" dir="5400000" sy="-100000" algn="bl" rotWithShape="0"/>
            </a:effectLst>
          </p:spPr>
          <p:txBody>
            <a:bodyPr wrap="none" anchor="ctr"/>
            <a:lstStyle/>
            <a:p>
              <a:pPr algn="ctr">
                <a:defRPr/>
              </a:pPr>
              <a:endParaRPr lang="it-IT">
                <a:latin typeface="Arial" charset="0"/>
                <a:ea typeface="+mn-ea"/>
              </a:endParaRPr>
            </a:p>
          </p:txBody>
        </p:sp>
        <p:sp>
          <p:nvSpPr>
            <p:cNvPr id="37943" name="Text Box 114"/>
            <p:cNvSpPr txBox="1">
              <a:spLocks noChangeArrowheads="1"/>
            </p:cNvSpPr>
            <p:nvPr/>
          </p:nvSpPr>
          <p:spPr bwMode="auto">
            <a:xfrm>
              <a:off x="3619" y="567"/>
              <a:ext cx="296" cy="232"/>
            </a:xfrm>
            <a:prstGeom prst="rect">
              <a:avLst/>
            </a:prstGeom>
            <a:noFill/>
            <a:ln>
              <a:noFill/>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it-IT" sz="600" b="1" smtClean="0">
                  <a:solidFill>
                    <a:schemeClr val="bg1"/>
                  </a:solidFill>
                  <a:effectLst>
                    <a:outerShdw blurRad="38100" dist="38100" dir="2700000" algn="tl">
                      <a:srgbClr val="C0C0C0"/>
                    </a:outerShdw>
                  </a:effectLst>
                </a:rPr>
                <a:t>Carta</a:t>
              </a:r>
            </a:p>
            <a:p>
              <a:pPr algn="ctr" eaLnBrk="1" hangingPunct="1">
                <a:defRPr/>
              </a:pPr>
              <a:r>
                <a:rPr lang="it-IT" sz="600" b="1" smtClean="0">
                  <a:solidFill>
                    <a:schemeClr val="bg1"/>
                  </a:solidFill>
                  <a:effectLst>
                    <a:outerShdw blurRad="38100" dist="38100" dir="2700000" algn="tl">
                      <a:srgbClr val="C0C0C0"/>
                    </a:outerShdw>
                  </a:effectLst>
                </a:rPr>
                <a:t>Tecnica</a:t>
              </a:r>
            </a:p>
            <a:p>
              <a:pPr algn="ctr" eaLnBrk="1" hangingPunct="1">
                <a:defRPr/>
              </a:pPr>
              <a:r>
                <a:rPr lang="it-IT" sz="600" b="1" smtClean="0">
                  <a:solidFill>
                    <a:schemeClr val="bg1"/>
                  </a:solidFill>
                  <a:effectLst>
                    <a:outerShdw blurRad="38100" dist="38100" dir="2700000" algn="tl">
                      <a:srgbClr val="C0C0C0"/>
                    </a:outerShdw>
                  </a:effectLst>
                </a:rPr>
                <a:t>Reg.</a:t>
              </a:r>
            </a:p>
          </p:txBody>
        </p:sp>
        <p:sp>
          <p:nvSpPr>
            <p:cNvPr id="37911" name="AutoShape 141"/>
            <p:cNvSpPr>
              <a:spLocks noChangeArrowheads="1"/>
            </p:cNvSpPr>
            <p:nvPr/>
          </p:nvSpPr>
          <p:spPr bwMode="auto">
            <a:xfrm>
              <a:off x="3124" y="1479"/>
              <a:ext cx="323" cy="302"/>
            </a:xfrm>
            <a:prstGeom prst="can">
              <a:avLst>
                <a:gd name="adj" fmla="val 25000"/>
              </a:avLst>
            </a:prstGeom>
            <a:solidFill>
              <a:srgbClr val="CC99FF">
                <a:alpha val="82000"/>
              </a:srgbClr>
            </a:solidFill>
            <a:ln w="25400">
              <a:solidFill>
                <a:srgbClr val="FEFEFE"/>
              </a:solidFill>
              <a:round/>
              <a:headEnd/>
              <a:tailEnd/>
            </a:ln>
            <a:effectLst>
              <a:outerShdw blurRad="50800" dist="38100" dir="2700000" algn="tl" rotWithShape="0">
                <a:srgbClr val="000000">
                  <a:alpha val="43000"/>
                </a:srgbClr>
              </a:outerShdw>
              <a:reflection stA="50000" endPos="30000" dist="12700" dir="5400000" sy="-100000" algn="bl" rotWithShape="0"/>
            </a:effectLst>
          </p:spPr>
          <p:txBody>
            <a:bodyPr wrap="none" anchor="ctr"/>
            <a:lstStyle/>
            <a:p>
              <a:pPr algn="ctr">
                <a:defRPr/>
              </a:pPr>
              <a:endParaRPr lang="it-IT">
                <a:latin typeface="Arial" charset="0"/>
                <a:ea typeface="+mn-ea"/>
              </a:endParaRPr>
            </a:p>
          </p:txBody>
        </p:sp>
        <p:sp>
          <p:nvSpPr>
            <p:cNvPr id="37912" name="Text Box 142"/>
            <p:cNvSpPr txBox="1">
              <a:spLocks noChangeArrowheads="1"/>
            </p:cNvSpPr>
            <p:nvPr/>
          </p:nvSpPr>
          <p:spPr bwMode="auto">
            <a:xfrm>
              <a:off x="3099" y="1564"/>
              <a:ext cx="388" cy="232"/>
            </a:xfrm>
            <a:prstGeom prst="rect">
              <a:avLst/>
            </a:prstGeom>
            <a:noFill/>
            <a:ln w="25400">
              <a:noFill/>
              <a:miter lim="800000"/>
              <a:headEnd/>
              <a:tailEnd/>
            </a:ln>
          </p:spPr>
          <p:txBody>
            <a:bodyPr wrap="none">
              <a:spAutoFit/>
            </a:bodyP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it-IT" sz="600" b="1" smtClean="0">
                  <a:solidFill>
                    <a:srgbClr val="FFFFFF"/>
                  </a:solidFill>
                  <a:effectLst>
                    <a:outerShdw blurRad="38100" dist="38100" dir="2700000" algn="tl">
                      <a:srgbClr val="C0C0C0"/>
                    </a:outerShdw>
                  </a:effectLst>
                </a:rPr>
                <a:t>Prescrizioni</a:t>
              </a:r>
            </a:p>
            <a:p>
              <a:pPr algn="ctr" eaLnBrk="1" hangingPunct="1">
                <a:defRPr/>
              </a:pPr>
              <a:r>
                <a:rPr lang="it-IT" sz="600" b="1" smtClean="0">
                  <a:solidFill>
                    <a:srgbClr val="FFFFFF"/>
                  </a:solidFill>
                  <a:effectLst>
                    <a:outerShdw blurRad="38100" dist="38100" dir="2700000" algn="tl">
                      <a:srgbClr val="C0C0C0"/>
                    </a:outerShdw>
                  </a:effectLst>
                </a:rPr>
                <a:t>(ricetta</a:t>
              </a:r>
            </a:p>
            <a:p>
              <a:pPr algn="ctr" eaLnBrk="1" hangingPunct="1">
                <a:defRPr/>
              </a:pPr>
              <a:r>
                <a:rPr lang="it-IT" sz="600" b="1" smtClean="0">
                  <a:solidFill>
                    <a:srgbClr val="FFFFFF"/>
                  </a:solidFill>
                  <a:effectLst>
                    <a:outerShdw blurRad="38100" dist="38100" dir="2700000" algn="tl">
                      <a:srgbClr val="C0C0C0"/>
                    </a:outerShdw>
                  </a:effectLst>
                </a:rPr>
                <a:t>elettronica)</a:t>
              </a:r>
            </a:p>
          </p:txBody>
        </p:sp>
        <p:sp>
          <p:nvSpPr>
            <p:cNvPr id="37953" name="AutoShape 172"/>
            <p:cNvSpPr>
              <a:spLocks noChangeArrowheads="1"/>
            </p:cNvSpPr>
            <p:nvPr/>
          </p:nvSpPr>
          <p:spPr bwMode="auto">
            <a:xfrm>
              <a:off x="3156" y="1153"/>
              <a:ext cx="322" cy="272"/>
            </a:xfrm>
            <a:prstGeom prst="can">
              <a:avLst>
                <a:gd name="adj" fmla="val 25000"/>
              </a:avLst>
            </a:prstGeom>
            <a:solidFill>
              <a:srgbClr val="FF0066">
                <a:alpha val="47058"/>
              </a:srgbClr>
            </a:solidFill>
            <a:ln w="25400">
              <a:solidFill>
                <a:srgbClr val="FEFEFE"/>
              </a:solidFill>
              <a:round/>
              <a:headEnd/>
              <a:tailEnd/>
            </a:ln>
            <a:effectLst>
              <a:outerShdw blurRad="50800" dist="38100" dir="2700000" algn="tl" rotWithShape="0">
                <a:srgbClr val="000000">
                  <a:alpha val="43000"/>
                </a:srgbClr>
              </a:outerShdw>
              <a:reflection stA="43000" endPos="30000" dist="12700" dir="5400000" sy="-100000" algn="bl" rotWithShape="0"/>
            </a:effectLst>
          </p:spPr>
          <p:txBody>
            <a:bodyPr wrap="none" anchor="ctr"/>
            <a:lstStyle/>
            <a:p>
              <a:pPr algn="ctr">
                <a:defRPr/>
              </a:pPr>
              <a:endParaRPr lang="it-IT">
                <a:latin typeface="Arial" charset="0"/>
                <a:ea typeface="+mn-ea"/>
              </a:endParaRPr>
            </a:p>
          </p:txBody>
        </p:sp>
        <p:sp>
          <p:nvSpPr>
            <p:cNvPr id="37954" name="Text Box 131"/>
            <p:cNvSpPr txBox="1">
              <a:spLocks noChangeArrowheads="1"/>
            </p:cNvSpPr>
            <p:nvPr/>
          </p:nvSpPr>
          <p:spPr bwMode="auto">
            <a:xfrm>
              <a:off x="3121" y="1202"/>
              <a:ext cx="405" cy="232"/>
            </a:xfrm>
            <a:prstGeom prst="rect">
              <a:avLst/>
            </a:prstGeom>
            <a:noFill/>
            <a:ln>
              <a:noFill/>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it-IT" sz="600" b="1" smtClean="0">
                  <a:solidFill>
                    <a:schemeClr val="bg1"/>
                  </a:solidFill>
                  <a:effectLst>
                    <a:outerShdw blurRad="38100" dist="38100" dir="2700000" algn="tl">
                      <a:srgbClr val="C0C0C0"/>
                    </a:outerShdw>
                  </a:effectLst>
                </a:rPr>
                <a:t>Pianificaz. </a:t>
              </a:r>
              <a:br>
                <a:rPr lang="it-IT" sz="600" b="1" smtClean="0">
                  <a:solidFill>
                    <a:schemeClr val="bg1"/>
                  </a:solidFill>
                  <a:effectLst>
                    <a:outerShdw blurRad="38100" dist="38100" dir="2700000" algn="tl">
                      <a:srgbClr val="C0C0C0"/>
                    </a:outerShdw>
                  </a:effectLst>
                </a:rPr>
              </a:br>
              <a:r>
                <a:rPr lang="it-IT" sz="600" b="1" smtClean="0">
                  <a:solidFill>
                    <a:schemeClr val="bg1"/>
                  </a:solidFill>
                  <a:effectLst>
                    <a:outerShdw blurRad="38100" dist="38100" dir="2700000" algn="tl">
                      <a:srgbClr val="C0C0C0"/>
                    </a:outerShdw>
                  </a:effectLst>
                </a:rPr>
                <a:t>a scala provinciale</a:t>
              </a:r>
            </a:p>
          </p:txBody>
        </p:sp>
        <p:sp>
          <p:nvSpPr>
            <p:cNvPr id="37918" name="AutoShape 156"/>
            <p:cNvSpPr>
              <a:spLocks noChangeArrowheads="1"/>
            </p:cNvSpPr>
            <p:nvPr/>
          </p:nvSpPr>
          <p:spPr bwMode="auto">
            <a:xfrm>
              <a:off x="4308" y="1978"/>
              <a:ext cx="324" cy="301"/>
            </a:xfrm>
            <a:prstGeom prst="can">
              <a:avLst>
                <a:gd name="adj" fmla="val 25000"/>
              </a:avLst>
            </a:prstGeom>
            <a:solidFill>
              <a:srgbClr val="008080"/>
            </a:solidFill>
            <a:ln w="25400">
              <a:solidFill>
                <a:srgbClr val="FEFEFE"/>
              </a:solidFill>
              <a:round/>
              <a:headEnd/>
              <a:tailEnd/>
            </a:ln>
            <a:effectLst>
              <a:outerShdw blurRad="50800" dist="38100" dir="2700000" algn="tl" rotWithShape="0">
                <a:srgbClr val="000000">
                  <a:alpha val="43000"/>
                </a:srgbClr>
              </a:outerShdw>
              <a:reflection stA="50000" endPos="30000" dist="12700" dir="5400000" sy="-100000" algn="bl" rotWithShape="0"/>
            </a:effectLst>
            <a:scene3d>
              <a:camera prst="orthographicFront"/>
              <a:lightRig rig="threePt" dir="t">
                <a:rot lat="0" lon="0" rev="20400000"/>
              </a:lightRig>
            </a:scene3d>
            <a:sp3d/>
          </p:spPr>
          <p:txBody>
            <a:bodyPr wrap="none" anchor="ctr"/>
            <a:lstStyle/>
            <a:p>
              <a:pPr algn="ctr">
                <a:defRPr/>
              </a:pPr>
              <a:endParaRPr lang="it-IT">
                <a:latin typeface="Arial" charset="0"/>
                <a:ea typeface="+mn-ea"/>
              </a:endParaRPr>
            </a:p>
          </p:txBody>
        </p:sp>
        <p:sp>
          <p:nvSpPr>
            <p:cNvPr id="37919" name="Text Box 95"/>
            <p:cNvSpPr txBox="1">
              <a:spLocks noChangeArrowheads="1"/>
            </p:cNvSpPr>
            <p:nvPr/>
          </p:nvSpPr>
          <p:spPr bwMode="auto">
            <a:xfrm>
              <a:off x="4238" y="2035"/>
              <a:ext cx="431" cy="232"/>
            </a:xfrm>
            <a:prstGeom prst="rect">
              <a:avLst/>
            </a:prstGeom>
            <a:noFill/>
            <a:ln w="25400">
              <a:noFill/>
              <a:miter lim="800000"/>
              <a:headEnd/>
              <a:tailEnd/>
            </a:ln>
          </p:spPr>
          <p:txBody>
            <a:bodyPr wrap="none">
              <a:spAutoFit/>
            </a:bodyP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it-IT" sz="600" b="1" smtClean="0">
                  <a:solidFill>
                    <a:schemeClr val="bg1"/>
                  </a:solidFill>
                  <a:effectLst>
                    <a:outerShdw blurRad="38100" dist="38100" dir="2700000" algn="tl">
                      <a:srgbClr val="C0C0C0"/>
                    </a:outerShdw>
                  </a:effectLst>
                </a:rPr>
                <a:t>Banche dati</a:t>
              </a:r>
            </a:p>
            <a:p>
              <a:pPr algn="ctr" eaLnBrk="1" hangingPunct="1">
                <a:defRPr/>
              </a:pPr>
              <a:r>
                <a:rPr lang="it-IT" sz="600" b="1" smtClean="0">
                  <a:solidFill>
                    <a:schemeClr val="bg1"/>
                  </a:solidFill>
                  <a:effectLst>
                    <a:outerShdw blurRad="38100" dist="38100" dir="2700000" algn="tl">
                      <a:srgbClr val="C0C0C0"/>
                    </a:outerShdw>
                  </a:effectLst>
                </a:rPr>
                <a:t>Formazione</a:t>
              </a:r>
            </a:p>
            <a:p>
              <a:pPr algn="ctr" eaLnBrk="1" hangingPunct="1">
                <a:defRPr/>
              </a:pPr>
              <a:r>
                <a:rPr lang="it-IT" sz="600" b="1" smtClean="0">
                  <a:solidFill>
                    <a:schemeClr val="bg1"/>
                  </a:solidFill>
                  <a:effectLst>
                    <a:outerShdw blurRad="38100" dist="38100" dir="2700000" algn="tl">
                      <a:srgbClr val="C0C0C0"/>
                    </a:outerShdw>
                  </a:effectLst>
                </a:rPr>
                <a:t>Professionale</a:t>
              </a:r>
            </a:p>
          </p:txBody>
        </p:sp>
        <p:sp>
          <p:nvSpPr>
            <p:cNvPr id="37922" name="AutoShape 159"/>
            <p:cNvSpPr>
              <a:spLocks noChangeArrowheads="1"/>
            </p:cNvSpPr>
            <p:nvPr/>
          </p:nvSpPr>
          <p:spPr bwMode="auto">
            <a:xfrm>
              <a:off x="4859" y="1982"/>
              <a:ext cx="322" cy="302"/>
            </a:xfrm>
            <a:prstGeom prst="can">
              <a:avLst>
                <a:gd name="adj" fmla="val 25000"/>
              </a:avLst>
            </a:prstGeom>
            <a:solidFill>
              <a:srgbClr val="008080"/>
            </a:solidFill>
            <a:ln w="25400">
              <a:solidFill>
                <a:srgbClr val="FEFEFE"/>
              </a:solidFill>
              <a:round/>
              <a:headEnd/>
              <a:tailEnd/>
            </a:ln>
            <a:effectLst>
              <a:outerShdw blurRad="50800" dist="38100" dir="2700000" algn="tl" rotWithShape="0">
                <a:srgbClr val="000000">
                  <a:alpha val="43000"/>
                </a:srgbClr>
              </a:outerShdw>
              <a:reflection stA="50000" endPos="30000" dist="12700" dir="5400000" sy="-100000" algn="bl" rotWithShape="0"/>
            </a:effectLst>
            <a:scene3d>
              <a:camera prst="orthographicFront"/>
              <a:lightRig rig="threePt" dir="t">
                <a:rot lat="0" lon="0" rev="20400000"/>
              </a:lightRig>
            </a:scene3d>
            <a:sp3d/>
          </p:spPr>
          <p:txBody>
            <a:bodyPr wrap="none" anchor="ctr"/>
            <a:lstStyle/>
            <a:p>
              <a:pPr algn="ctr">
                <a:defRPr/>
              </a:pPr>
              <a:endParaRPr lang="it-IT">
                <a:latin typeface="Arial" charset="0"/>
                <a:ea typeface="+mn-ea"/>
              </a:endParaRPr>
            </a:p>
          </p:txBody>
        </p:sp>
        <p:sp>
          <p:nvSpPr>
            <p:cNvPr id="37923" name="Text Box 112"/>
            <p:cNvSpPr txBox="1">
              <a:spLocks noChangeArrowheads="1"/>
            </p:cNvSpPr>
            <p:nvPr/>
          </p:nvSpPr>
          <p:spPr bwMode="auto">
            <a:xfrm>
              <a:off x="4794" y="2040"/>
              <a:ext cx="425" cy="232"/>
            </a:xfrm>
            <a:prstGeom prst="rect">
              <a:avLst/>
            </a:prstGeom>
            <a:noFill/>
            <a:ln w="25400">
              <a:noFill/>
              <a:miter lim="800000"/>
              <a:headEnd/>
              <a:tailEnd/>
            </a:ln>
          </p:spPr>
          <p:txBody>
            <a:bodyPr>
              <a:spAutoFit/>
            </a:bodyP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it-IT" sz="600" b="1" smtClean="0">
                  <a:solidFill>
                    <a:schemeClr val="bg1"/>
                  </a:solidFill>
                  <a:effectLst>
                    <a:outerShdw blurRad="38100" dist="38100" dir="2700000" algn="tl">
                      <a:srgbClr val="C0C0C0"/>
                    </a:outerShdw>
                  </a:effectLst>
                </a:rPr>
                <a:t>Registro</a:t>
              </a:r>
            </a:p>
            <a:p>
              <a:pPr algn="ctr" eaLnBrk="1" hangingPunct="1">
                <a:defRPr/>
              </a:pPr>
              <a:r>
                <a:rPr lang="it-IT" sz="600" b="1" smtClean="0">
                  <a:solidFill>
                    <a:schemeClr val="bg1"/>
                  </a:solidFill>
                  <a:effectLst>
                    <a:outerShdw blurRad="38100" dist="38100" dir="2700000" algn="tl">
                      <a:srgbClr val="C0C0C0"/>
                    </a:outerShdw>
                  </a:effectLst>
                </a:rPr>
                <a:t>strutture</a:t>
              </a:r>
            </a:p>
            <a:p>
              <a:pPr algn="ctr" eaLnBrk="1" hangingPunct="1">
                <a:defRPr/>
              </a:pPr>
              <a:r>
                <a:rPr lang="it-IT" sz="600" b="1" smtClean="0">
                  <a:solidFill>
                    <a:schemeClr val="bg1"/>
                  </a:solidFill>
                  <a:effectLst>
                    <a:outerShdw blurRad="38100" dist="38100" dir="2700000" algn="tl">
                      <a:srgbClr val="C0C0C0"/>
                    </a:outerShdw>
                  </a:effectLst>
                </a:rPr>
                <a:t>Socio-assist.</a:t>
              </a:r>
            </a:p>
          </p:txBody>
        </p:sp>
        <p:grpSp>
          <p:nvGrpSpPr>
            <p:cNvPr id="51267" name="Group 63"/>
            <p:cNvGrpSpPr>
              <a:grpSpLocks/>
            </p:cNvGrpSpPr>
            <p:nvPr/>
          </p:nvGrpSpPr>
          <p:grpSpPr bwMode="auto">
            <a:xfrm>
              <a:off x="4501" y="1581"/>
              <a:ext cx="408" cy="661"/>
              <a:chOff x="3812" y="2180"/>
              <a:chExt cx="631" cy="994"/>
            </a:xfrm>
          </p:grpSpPr>
          <p:sp>
            <p:nvSpPr>
              <p:cNvPr id="37920" name="AutoShape 157"/>
              <p:cNvSpPr>
                <a:spLocks noChangeArrowheads="1"/>
              </p:cNvSpPr>
              <p:nvPr/>
            </p:nvSpPr>
            <p:spPr bwMode="auto">
              <a:xfrm>
                <a:off x="3878" y="2215"/>
                <a:ext cx="499" cy="453"/>
              </a:xfrm>
              <a:prstGeom prst="can">
                <a:avLst>
                  <a:gd name="adj" fmla="val 25000"/>
                </a:avLst>
              </a:prstGeom>
              <a:solidFill>
                <a:srgbClr val="008080"/>
              </a:solidFill>
              <a:ln w="25400">
                <a:solidFill>
                  <a:srgbClr val="FEFEFE"/>
                </a:solidFill>
                <a:round/>
                <a:headEnd/>
                <a:tailEnd/>
              </a:ln>
              <a:effectLst>
                <a:outerShdw blurRad="50800" dist="38100" dir="2700000" algn="tl" rotWithShape="0">
                  <a:srgbClr val="000000">
                    <a:alpha val="43000"/>
                  </a:srgbClr>
                </a:outerShdw>
                <a:reflection stA="50000" endPos="30000" dist="12700" dir="5400000" sy="-100000" algn="bl" rotWithShape="0"/>
              </a:effectLst>
              <a:scene3d>
                <a:camera prst="orthographicFront"/>
                <a:lightRig rig="threePt" dir="t">
                  <a:rot lat="0" lon="0" rev="20400000"/>
                </a:lightRig>
              </a:scene3d>
              <a:sp3d/>
            </p:spPr>
            <p:txBody>
              <a:bodyPr wrap="none" anchor="ctr"/>
              <a:lstStyle/>
              <a:p>
                <a:pPr algn="ctr">
                  <a:defRPr/>
                </a:pPr>
                <a:endParaRPr lang="it-IT">
                  <a:latin typeface="Arial" charset="0"/>
                  <a:ea typeface="+mn-ea"/>
                </a:endParaRPr>
              </a:p>
            </p:txBody>
          </p:sp>
          <p:sp>
            <p:nvSpPr>
              <p:cNvPr id="37925" name="Text Box 70"/>
              <p:cNvSpPr txBox="1">
                <a:spLocks noChangeArrowheads="1"/>
              </p:cNvSpPr>
              <p:nvPr/>
            </p:nvSpPr>
            <p:spPr bwMode="auto">
              <a:xfrm>
                <a:off x="3812" y="2315"/>
                <a:ext cx="599" cy="349"/>
              </a:xfrm>
              <a:prstGeom prst="rect">
                <a:avLst/>
              </a:prstGeom>
              <a:noFill/>
              <a:ln w="25400">
                <a:noFill/>
                <a:miter lim="800000"/>
                <a:headEnd/>
                <a:tailEnd/>
              </a:ln>
            </p:spPr>
            <p:txBody>
              <a:bodyPr wrap="none">
                <a:spAutoFit/>
              </a:bodyP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it-IT" sz="600" b="1" smtClean="0">
                    <a:solidFill>
                      <a:schemeClr val="bg1"/>
                    </a:solidFill>
                    <a:effectLst>
                      <a:outerShdw blurRad="38100" dist="38100" dir="2700000" algn="tl">
                        <a:srgbClr val="C0C0C0"/>
                      </a:outerShdw>
                    </a:effectLst>
                  </a:rPr>
                  <a:t>Banche dati</a:t>
                </a:r>
              </a:p>
              <a:p>
                <a:pPr algn="ctr" eaLnBrk="1" hangingPunct="1">
                  <a:defRPr/>
                </a:pPr>
                <a:r>
                  <a:rPr lang="it-IT" sz="600" b="1" smtClean="0">
                    <a:solidFill>
                      <a:schemeClr val="bg1"/>
                    </a:solidFill>
                    <a:effectLst>
                      <a:outerShdw blurRad="38100" dist="38100" dir="2700000" algn="tl">
                        <a:srgbClr val="C0C0C0"/>
                      </a:outerShdw>
                    </a:effectLst>
                  </a:rPr>
                  <a:t>Orientam. &amp;</a:t>
                </a:r>
              </a:p>
              <a:p>
                <a:pPr algn="ctr" eaLnBrk="1" hangingPunct="1">
                  <a:defRPr/>
                </a:pPr>
                <a:r>
                  <a:rPr lang="it-IT" sz="600" b="1" smtClean="0">
                    <a:solidFill>
                      <a:schemeClr val="bg1"/>
                    </a:solidFill>
                    <a:effectLst>
                      <a:outerShdw blurRad="38100" dist="38100" dir="2700000" algn="tl">
                        <a:srgbClr val="C0C0C0"/>
                      </a:outerShdw>
                    </a:effectLst>
                  </a:rPr>
                  <a:t>Lavoro</a:t>
                </a:r>
              </a:p>
            </p:txBody>
          </p:sp>
        </p:grpSp>
        <p:grpSp>
          <p:nvGrpSpPr>
            <p:cNvPr id="51268" name="Group 66"/>
            <p:cNvGrpSpPr>
              <a:grpSpLocks/>
            </p:cNvGrpSpPr>
            <p:nvPr/>
          </p:nvGrpSpPr>
          <p:grpSpPr bwMode="auto">
            <a:xfrm>
              <a:off x="3683" y="1749"/>
              <a:ext cx="392" cy="628"/>
              <a:chOff x="2548" y="2432"/>
              <a:chExt cx="606" cy="945"/>
            </a:xfrm>
          </p:grpSpPr>
          <p:sp>
            <p:nvSpPr>
              <p:cNvPr id="37899" name="AutoShape 150"/>
              <p:cNvSpPr>
                <a:spLocks noChangeArrowheads="1"/>
              </p:cNvSpPr>
              <p:nvPr/>
            </p:nvSpPr>
            <p:spPr bwMode="auto">
              <a:xfrm>
                <a:off x="2593" y="2462"/>
                <a:ext cx="499" cy="432"/>
              </a:xfrm>
              <a:prstGeom prst="can">
                <a:avLst>
                  <a:gd name="adj" fmla="val 25000"/>
                </a:avLst>
              </a:prstGeom>
              <a:solidFill>
                <a:srgbClr val="27629D"/>
              </a:solidFill>
              <a:ln w="25400">
                <a:solidFill>
                  <a:srgbClr val="FEFEFE"/>
                </a:solidFill>
                <a:round/>
                <a:headEnd/>
                <a:tailEnd/>
              </a:ln>
              <a:effectLst>
                <a:outerShdw blurRad="50800" dist="38100" dir="2700000" algn="tl" rotWithShape="0">
                  <a:srgbClr val="000000">
                    <a:alpha val="43000"/>
                  </a:srgbClr>
                </a:outerShdw>
                <a:reflection stA="50000" endPos="30000" dist="12700" dir="5400000" sy="-100000" algn="bl" rotWithShape="0"/>
              </a:effectLst>
            </p:spPr>
            <p:txBody>
              <a:bodyPr wrap="none" anchor="ctr"/>
              <a:lstStyle/>
              <a:p>
                <a:pPr algn="ctr">
                  <a:defRPr/>
                </a:pPr>
                <a:endParaRPr lang="it-IT">
                  <a:latin typeface="Arial" charset="0"/>
                  <a:ea typeface="+mn-ea"/>
                </a:endParaRPr>
              </a:p>
            </p:txBody>
          </p:sp>
          <p:sp>
            <p:nvSpPr>
              <p:cNvPr id="37909" name="Text Box 137"/>
              <p:cNvSpPr txBox="1">
                <a:spLocks noChangeArrowheads="1"/>
              </p:cNvSpPr>
              <p:nvPr/>
            </p:nvSpPr>
            <p:spPr bwMode="auto">
              <a:xfrm>
                <a:off x="2548" y="2558"/>
                <a:ext cx="518" cy="349"/>
              </a:xfrm>
              <a:prstGeom prst="rect">
                <a:avLst/>
              </a:prstGeom>
              <a:noFill/>
              <a:ln w="25400">
                <a:noFill/>
                <a:miter lim="800000"/>
                <a:headEnd/>
                <a:tailEnd/>
              </a:ln>
            </p:spPr>
            <p:txBody>
              <a:bodyPr wrap="none">
                <a:spAutoFit/>
              </a:bodyP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it-IT" sz="600" b="1" smtClean="0">
                    <a:solidFill>
                      <a:schemeClr val="bg1"/>
                    </a:solidFill>
                    <a:effectLst>
                      <a:outerShdw blurRad="38100" dist="38100" dir="2700000" algn="tl">
                        <a:srgbClr val="C0C0C0"/>
                      </a:outerShdw>
                    </a:effectLst>
                  </a:rPr>
                  <a:t>Albo</a:t>
                </a:r>
              </a:p>
              <a:p>
                <a:pPr algn="ctr" eaLnBrk="1" hangingPunct="1">
                  <a:defRPr/>
                </a:pPr>
                <a:r>
                  <a:rPr lang="it-IT" sz="600" b="1" smtClean="0">
                    <a:solidFill>
                      <a:schemeClr val="bg1"/>
                    </a:solidFill>
                    <a:effectLst>
                      <a:outerShdw blurRad="38100" dist="38100" dir="2700000" algn="tl">
                        <a:srgbClr val="C0C0C0"/>
                      </a:outerShdw>
                    </a:effectLst>
                  </a:rPr>
                  <a:t>Fornitori</a:t>
                </a:r>
              </a:p>
              <a:p>
                <a:pPr algn="ctr" eaLnBrk="1" hangingPunct="1">
                  <a:defRPr/>
                </a:pPr>
                <a:r>
                  <a:rPr lang="it-IT" sz="600" b="1" smtClean="0">
                    <a:solidFill>
                      <a:schemeClr val="bg1"/>
                    </a:solidFill>
                    <a:effectLst>
                      <a:outerShdw blurRad="38100" dist="38100" dir="2700000" algn="tl">
                        <a:srgbClr val="C0C0C0"/>
                      </a:outerShdw>
                    </a:effectLst>
                  </a:rPr>
                  <a:t>EmPULIA</a:t>
                </a:r>
              </a:p>
            </p:txBody>
          </p:sp>
        </p:grpSp>
        <p:sp>
          <p:nvSpPr>
            <p:cNvPr id="37905" name="AutoShape 47"/>
            <p:cNvSpPr>
              <a:spLocks noChangeArrowheads="1"/>
            </p:cNvSpPr>
            <p:nvPr/>
          </p:nvSpPr>
          <p:spPr bwMode="auto">
            <a:xfrm>
              <a:off x="3181" y="2060"/>
              <a:ext cx="323" cy="301"/>
            </a:xfrm>
            <a:prstGeom prst="can">
              <a:avLst>
                <a:gd name="adj" fmla="val 25000"/>
              </a:avLst>
            </a:prstGeom>
            <a:solidFill>
              <a:srgbClr val="9999FF"/>
            </a:solidFill>
            <a:ln w="25400">
              <a:solidFill>
                <a:srgbClr val="FEFEFE"/>
              </a:solidFill>
              <a:round/>
              <a:headEnd/>
              <a:tailEnd/>
            </a:ln>
            <a:effectLst>
              <a:outerShdw blurRad="50800" dist="38100" dir="2700000" algn="tl" rotWithShape="0">
                <a:srgbClr val="000000">
                  <a:alpha val="43000"/>
                </a:srgbClr>
              </a:outerShdw>
              <a:reflection stA="50000" endPos="30000" dist="12700" dir="5400000" sy="-100000" algn="bl" rotWithShape="0"/>
            </a:effectLst>
          </p:spPr>
          <p:txBody>
            <a:bodyPr wrap="none" anchor="ctr"/>
            <a:lstStyle/>
            <a:p>
              <a:pPr algn="ctr">
                <a:defRPr/>
              </a:pPr>
              <a:endParaRPr lang="it-IT" b="1" dirty="0">
                <a:latin typeface="Arial" charset="0"/>
                <a:ea typeface="+mn-ea"/>
              </a:endParaRPr>
            </a:p>
          </p:txBody>
        </p:sp>
        <p:sp>
          <p:nvSpPr>
            <p:cNvPr id="37906" name="Text Box 48"/>
            <p:cNvSpPr txBox="1">
              <a:spLocks noChangeArrowheads="1"/>
            </p:cNvSpPr>
            <p:nvPr/>
          </p:nvSpPr>
          <p:spPr bwMode="auto">
            <a:xfrm>
              <a:off x="3120" y="2141"/>
              <a:ext cx="419" cy="174"/>
            </a:xfrm>
            <a:prstGeom prst="rect">
              <a:avLst/>
            </a:prstGeom>
            <a:noFill/>
            <a:ln w="25400">
              <a:noFill/>
              <a:miter lim="800000"/>
              <a:headEnd/>
              <a:tailEnd/>
            </a:ln>
          </p:spPr>
          <p:txBody>
            <a:bodyPr wrap="none">
              <a:spAutoFit/>
            </a:bodyP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it-IT" sz="600" b="1" smtClean="0">
                  <a:solidFill>
                    <a:schemeClr val="bg1"/>
                  </a:solidFill>
                  <a:effectLst>
                    <a:outerShdw blurRad="38100" dist="38100" dir="2700000" algn="tl">
                      <a:srgbClr val="C0C0C0"/>
                    </a:outerShdw>
                  </a:effectLst>
                </a:rPr>
                <a:t>Catalogo</a:t>
              </a:r>
            </a:p>
            <a:p>
              <a:pPr algn="ctr" eaLnBrk="1" hangingPunct="1">
                <a:defRPr/>
              </a:pPr>
              <a:r>
                <a:rPr lang="it-IT" sz="600" b="1" smtClean="0">
                  <a:solidFill>
                    <a:schemeClr val="bg1"/>
                  </a:solidFill>
                  <a:effectLst>
                    <a:outerShdw blurRad="38100" dist="38100" dir="2700000" algn="tl">
                      <a:srgbClr val="C0C0C0"/>
                    </a:outerShdw>
                  </a:effectLst>
                </a:rPr>
                <a:t>Beni culturali</a:t>
              </a:r>
            </a:p>
          </p:txBody>
        </p:sp>
        <p:sp>
          <p:nvSpPr>
            <p:cNvPr id="2" name="AutoShape 154"/>
            <p:cNvSpPr>
              <a:spLocks noChangeArrowheads="1"/>
            </p:cNvSpPr>
            <p:nvPr/>
          </p:nvSpPr>
          <p:spPr bwMode="auto">
            <a:xfrm>
              <a:off x="2216" y="1468"/>
              <a:ext cx="323" cy="301"/>
            </a:xfrm>
            <a:prstGeom prst="can">
              <a:avLst>
                <a:gd name="adj" fmla="val 25000"/>
              </a:avLst>
            </a:prstGeom>
            <a:solidFill>
              <a:srgbClr val="CC99FF">
                <a:alpha val="82000"/>
              </a:srgbClr>
            </a:solidFill>
            <a:ln w="25400">
              <a:solidFill>
                <a:srgbClr val="FEFEFE"/>
              </a:solidFill>
              <a:round/>
              <a:headEnd/>
              <a:tailEnd/>
            </a:ln>
            <a:effectLst>
              <a:outerShdw blurRad="50800" dist="38100" dir="2700000" algn="tl" rotWithShape="0">
                <a:srgbClr val="000000">
                  <a:alpha val="43000"/>
                </a:srgbClr>
              </a:outerShdw>
              <a:reflection stA="50000" endPos="30000" dist="12700" dir="5400000" sy="-100000" algn="bl" rotWithShape="0"/>
            </a:effectLst>
          </p:spPr>
          <p:txBody>
            <a:bodyPr wrap="none" anchor="ctr"/>
            <a:lstStyle/>
            <a:p>
              <a:pPr algn="ctr">
                <a:defRPr/>
              </a:pPr>
              <a:endParaRPr lang="it-IT">
                <a:latin typeface="Arial" charset="0"/>
                <a:ea typeface="+mn-ea"/>
              </a:endParaRPr>
            </a:p>
          </p:txBody>
        </p:sp>
        <p:sp>
          <p:nvSpPr>
            <p:cNvPr id="175176" name="Text Box 72"/>
            <p:cNvSpPr txBox="1">
              <a:spLocks noChangeArrowheads="1"/>
            </p:cNvSpPr>
            <p:nvPr/>
          </p:nvSpPr>
          <p:spPr bwMode="auto">
            <a:xfrm>
              <a:off x="2226" y="1525"/>
              <a:ext cx="291" cy="23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defRPr/>
              </a:pPr>
              <a:r>
                <a:rPr lang="it-IT" sz="600">
                  <a:solidFill>
                    <a:schemeClr val="bg1"/>
                  </a:solidFill>
                </a:rPr>
                <a:t>Strutt. Serv.Sanit.reg.</a:t>
              </a:r>
            </a:p>
          </p:txBody>
        </p:sp>
        <p:grpSp>
          <p:nvGrpSpPr>
            <p:cNvPr id="51273" name="Group 73"/>
            <p:cNvGrpSpPr>
              <a:grpSpLocks/>
            </p:cNvGrpSpPr>
            <p:nvPr/>
          </p:nvGrpSpPr>
          <p:grpSpPr bwMode="auto">
            <a:xfrm>
              <a:off x="3684" y="2141"/>
              <a:ext cx="409" cy="654"/>
              <a:chOff x="2536" y="3022"/>
              <a:chExt cx="632" cy="983"/>
            </a:xfrm>
          </p:grpSpPr>
          <p:sp>
            <p:nvSpPr>
              <p:cNvPr id="37898" name="AutoShape 138"/>
              <p:cNvSpPr>
                <a:spLocks noChangeArrowheads="1"/>
              </p:cNvSpPr>
              <p:nvPr/>
            </p:nvSpPr>
            <p:spPr bwMode="auto">
              <a:xfrm>
                <a:off x="2590" y="3050"/>
                <a:ext cx="498" cy="453"/>
              </a:xfrm>
              <a:prstGeom prst="can">
                <a:avLst>
                  <a:gd name="adj" fmla="val 25000"/>
                </a:avLst>
              </a:prstGeom>
              <a:solidFill>
                <a:srgbClr val="27629D"/>
              </a:solidFill>
              <a:ln w="25400">
                <a:solidFill>
                  <a:srgbClr val="FEFEFE"/>
                </a:solidFill>
                <a:round/>
                <a:headEnd/>
                <a:tailEnd/>
              </a:ln>
              <a:effectLst>
                <a:outerShdw blurRad="50800" dist="38100" dir="2700000" algn="tl" rotWithShape="0">
                  <a:srgbClr val="000000">
                    <a:alpha val="43000"/>
                  </a:srgbClr>
                </a:outerShdw>
                <a:reflection stA="50000" endPos="30000" dist="12700" dir="5400000" sy="-100000" algn="bl" rotWithShape="0"/>
              </a:effectLst>
            </p:spPr>
            <p:txBody>
              <a:bodyPr wrap="none" anchor="ctr"/>
              <a:lstStyle/>
              <a:p>
                <a:pPr algn="ctr">
                  <a:defRPr/>
                </a:pPr>
                <a:endParaRPr lang="it-IT" b="1">
                  <a:effectLst>
                    <a:outerShdw blurRad="50800" dist="38100" dir="2700000" algn="tl" rotWithShape="0">
                      <a:srgbClr val="000000">
                        <a:alpha val="43000"/>
                      </a:srgbClr>
                    </a:outerShdw>
                  </a:effectLst>
                  <a:latin typeface="Arial" charset="0"/>
                  <a:ea typeface="+mn-ea"/>
                </a:endParaRPr>
              </a:p>
            </p:txBody>
          </p:sp>
          <p:sp>
            <p:nvSpPr>
              <p:cNvPr id="37910" name="Text Box 139"/>
              <p:cNvSpPr txBox="1">
                <a:spLocks noChangeArrowheads="1"/>
              </p:cNvSpPr>
              <p:nvPr/>
            </p:nvSpPr>
            <p:spPr bwMode="auto">
              <a:xfrm>
                <a:off x="2536" y="3114"/>
                <a:ext cx="632" cy="349"/>
              </a:xfrm>
              <a:prstGeom prst="rect">
                <a:avLst/>
              </a:prstGeom>
              <a:noFill/>
              <a:ln w="25400">
                <a:noFill/>
                <a:miter lim="800000"/>
                <a:headEnd/>
                <a:tailEnd/>
              </a:ln>
            </p:spPr>
            <p:txBody>
              <a:bodyPr wrap="none">
                <a:spAutoFit/>
              </a:bodyP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it-IT" sz="600" b="1" smtClean="0">
                    <a:solidFill>
                      <a:schemeClr val="bg1"/>
                    </a:solidFill>
                    <a:effectLst>
                      <a:outerShdw blurRad="38100" dist="38100" dir="2700000" algn="tl">
                        <a:srgbClr val="C0C0C0"/>
                      </a:outerShdw>
                    </a:effectLst>
                  </a:rPr>
                  <a:t>Archivio</a:t>
                </a:r>
              </a:p>
              <a:p>
                <a:pPr algn="ctr" eaLnBrk="1" hangingPunct="1">
                  <a:defRPr/>
                </a:pPr>
                <a:r>
                  <a:rPr lang="it-IT" sz="600" b="1" smtClean="0">
                    <a:solidFill>
                      <a:schemeClr val="bg1"/>
                    </a:solidFill>
                    <a:effectLst>
                      <a:outerShdw blurRad="38100" dist="38100" dir="2700000" algn="tl">
                        <a:srgbClr val="C0C0C0"/>
                      </a:outerShdw>
                    </a:effectLst>
                  </a:rPr>
                  <a:t>Bandi</a:t>
                </a:r>
              </a:p>
              <a:p>
                <a:pPr algn="ctr" eaLnBrk="1" hangingPunct="1">
                  <a:defRPr/>
                </a:pPr>
                <a:r>
                  <a:rPr lang="it-IT" sz="600" b="1" smtClean="0">
                    <a:solidFill>
                      <a:schemeClr val="bg1"/>
                    </a:solidFill>
                    <a:effectLst>
                      <a:outerShdw blurRad="38100" dist="38100" dir="2700000" algn="tl">
                        <a:srgbClr val="C0C0C0"/>
                      </a:outerShdw>
                    </a:effectLst>
                  </a:rPr>
                  <a:t>Gare appalto</a:t>
                </a:r>
              </a:p>
            </p:txBody>
          </p:sp>
        </p:grpSp>
      </p:grpSp>
      <p:sp>
        <p:nvSpPr>
          <p:cNvPr id="175180" name="Rectangle 76"/>
          <p:cNvSpPr>
            <a:spLocks/>
          </p:cNvSpPr>
          <p:nvPr/>
        </p:nvSpPr>
        <p:spPr bwMode="auto">
          <a:xfrm>
            <a:off x="404813" y="836613"/>
            <a:ext cx="31686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0975" indent="-180975" defTabSz="4572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912813" indent="-285750" defTabSz="45720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320800" indent="-228600" defTabSz="4572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728788"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136775"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9397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305117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50837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96557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80000"/>
              </a:lnSpc>
              <a:buFont typeface="Arial" panose="020B0604020202020204" pitchFamily="34" charset="0"/>
              <a:buBlip>
                <a:blip r:embed="rId4"/>
              </a:buBlip>
              <a:defRPr/>
            </a:pPr>
            <a:r>
              <a:rPr lang="it-IT" sz="1200" b="1" dirty="0" smtClean="0">
                <a:solidFill>
                  <a:srgbClr val="CC0000"/>
                </a:solidFill>
                <a:effectLst>
                  <a:outerShdw blurRad="38100" dist="38100" dir="2700000" algn="tl">
                    <a:srgbClr val="C0C0C0"/>
                  </a:outerShdw>
                </a:effectLst>
                <a:latin typeface="Arial" panose="020B0604020202020204" pitchFamily="34" charset="0"/>
              </a:rPr>
              <a:t>Sicurezza dei dati </a:t>
            </a:r>
            <a:br>
              <a:rPr lang="it-IT" sz="1200" b="1" dirty="0" smtClean="0">
                <a:solidFill>
                  <a:srgbClr val="CC0000"/>
                </a:solidFill>
                <a:effectLst>
                  <a:outerShdw blurRad="38100" dist="38100" dir="2700000" algn="tl">
                    <a:srgbClr val="C0C0C0"/>
                  </a:outerShdw>
                </a:effectLst>
                <a:latin typeface="Arial" panose="020B0604020202020204" pitchFamily="34" charset="0"/>
              </a:rPr>
            </a:br>
            <a:r>
              <a:rPr lang="it-IT" sz="1200" b="1" dirty="0" smtClean="0">
                <a:solidFill>
                  <a:schemeClr val="tx2"/>
                </a:solidFill>
                <a:latin typeface="Arial" panose="020B0604020202020204" pitchFamily="34" charset="0"/>
              </a:rPr>
              <a:t>Riservatezza, Integrità, Disponibilità, gestione centralizzata dei back-up di tutti gli archivi( Sistema di Gestione della Sicurezza delle Informazioni (SGSI) conforme allo standard ISO/TEC 27001 certificato da TÜV Italia).</a:t>
            </a:r>
            <a:r>
              <a:rPr lang="it-IT" sz="1200" b="1" dirty="0" smtClean="0">
                <a:solidFill>
                  <a:srgbClr val="CC0000"/>
                </a:solidFill>
                <a:latin typeface="Arial" panose="020B0604020202020204" pitchFamily="34" charset="0"/>
              </a:rPr>
              <a:t>  </a:t>
            </a:r>
          </a:p>
          <a:p>
            <a:pPr>
              <a:lnSpc>
                <a:spcPct val="80000"/>
              </a:lnSpc>
              <a:buFont typeface="Arial" panose="020B0604020202020204" pitchFamily="34" charset="0"/>
              <a:buBlip>
                <a:blip r:embed="rId4"/>
              </a:buBlip>
              <a:defRPr/>
            </a:pPr>
            <a:r>
              <a:rPr lang="it-IT" sz="1200" b="1" dirty="0" smtClean="0">
                <a:solidFill>
                  <a:srgbClr val="CC0000"/>
                </a:solidFill>
                <a:effectLst>
                  <a:outerShdw blurRad="38100" dist="38100" dir="2700000" algn="tl">
                    <a:srgbClr val="C0C0C0"/>
                  </a:outerShdw>
                </a:effectLst>
                <a:latin typeface="Arial" panose="020B0604020202020204" pitchFamily="34" charset="0"/>
              </a:rPr>
              <a:t>Progressiva adozione degli Open Data, </a:t>
            </a:r>
            <a:r>
              <a:rPr lang="it-IT" sz="1200" b="1" dirty="0" smtClean="0">
                <a:solidFill>
                  <a:schemeClr val="tx2"/>
                </a:solidFill>
                <a:latin typeface="Arial" panose="020B0604020202020204" pitchFamily="34" charset="0"/>
              </a:rPr>
              <a:t>senza restrizioni di copyright, brevetti o altre forme di controllo che ne limitino la riproduzione (licenza IODL 2.0).</a:t>
            </a:r>
          </a:p>
        </p:txBody>
      </p:sp>
      <p:sp>
        <p:nvSpPr>
          <p:cNvPr id="175181" name="Rectangle 77"/>
          <p:cNvSpPr>
            <a:spLocks/>
          </p:cNvSpPr>
          <p:nvPr/>
        </p:nvSpPr>
        <p:spPr bwMode="auto">
          <a:xfrm>
            <a:off x="1942739" y="146051"/>
            <a:ext cx="581745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lnSpc>
                <a:spcPct val="80000"/>
              </a:lnSpc>
              <a:buFont typeface="Arial" panose="020B0604020202020204" pitchFamily="34" charset="0"/>
              <a:buNone/>
              <a:defRPr/>
            </a:pPr>
            <a:r>
              <a:rPr lang="it-IT" sz="1800" b="1" dirty="0" smtClean="0">
                <a:solidFill>
                  <a:srgbClr val="CC0000"/>
                </a:solidFill>
                <a:effectLst>
                  <a:outerShdw blurRad="38100" dist="38100" dir="2700000" algn="tl">
                    <a:srgbClr val="C0C0C0"/>
                  </a:outerShdw>
                </a:effectLst>
                <a:latin typeface="Arial" panose="020B0604020202020204" pitchFamily="34" charset="0"/>
              </a:rPr>
              <a:t>Le Risorse informative </a:t>
            </a:r>
            <a:br>
              <a:rPr lang="it-IT" sz="1800" b="1" dirty="0" smtClean="0">
                <a:solidFill>
                  <a:srgbClr val="CC0000"/>
                </a:solidFill>
                <a:effectLst>
                  <a:outerShdw blurRad="38100" dist="38100" dir="2700000" algn="tl">
                    <a:srgbClr val="C0C0C0"/>
                  </a:outerShdw>
                </a:effectLst>
                <a:latin typeface="Arial" panose="020B0604020202020204" pitchFamily="34" charset="0"/>
              </a:rPr>
            </a:br>
            <a:r>
              <a:rPr lang="it-IT" sz="1800" b="1" dirty="0" smtClean="0">
                <a:solidFill>
                  <a:srgbClr val="CC0000"/>
                </a:solidFill>
                <a:effectLst>
                  <a:outerShdw blurRad="38100" dist="38100" dir="2700000" algn="tl">
                    <a:srgbClr val="C0C0C0"/>
                  </a:outerShdw>
                </a:effectLst>
                <a:latin typeface="Arial" panose="020B0604020202020204" pitchFamily="34" charset="0"/>
              </a:rPr>
              <a:t>Banche dati istituzionali della Regione Puglia</a:t>
            </a:r>
          </a:p>
        </p:txBody>
      </p:sp>
      <p:sp>
        <p:nvSpPr>
          <p:cNvPr id="51207" name="Rectangle 78"/>
          <p:cNvSpPr>
            <a:spLocks/>
          </p:cNvSpPr>
          <p:nvPr/>
        </p:nvSpPr>
        <p:spPr bwMode="auto">
          <a:xfrm>
            <a:off x="539750" y="4551363"/>
            <a:ext cx="80645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buFont typeface="Wingdings" panose="05000000000000000000" pitchFamily="2" charset="2"/>
              <a:buChar char="Ø"/>
            </a:pPr>
            <a:r>
              <a:rPr lang="it-IT" sz="1400" b="1">
                <a:solidFill>
                  <a:srgbClr val="004080"/>
                </a:solidFill>
                <a:latin typeface="Arial" panose="020B0604020202020204" pitchFamily="34" charset="0"/>
              </a:rPr>
              <a:t>Estrazione dei set di dati dalle basi dati già esistenti. </a:t>
            </a:r>
          </a:p>
          <a:p>
            <a:pPr>
              <a:buFont typeface="Wingdings" panose="05000000000000000000" pitchFamily="2" charset="2"/>
              <a:buChar char="Ø"/>
            </a:pPr>
            <a:r>
              <a:rPr lang="it-IT" sz="1400" b="1">
                <a:solidFill>
                  <a:srgbClr val="004080"/>
                </a:solidFill>
                <a:latin typeface="Arial" panose="020B0604020202020204" pitchFamily="34" charset="0"/>
              </a:rPr>
              <a:t>Validazione dei Data Set candidati. </a:t>
            </a:r>
          </a:p>
          <a:p>
            <a:pPr>
              <a:buFont typeface="Wingdings" panose="05000000000000000000" pitchFamily="2" charset="2"/>
              <a:buChar char="Ø"/>
            </a:pPr>
            <a:r>
              <a:rPr lang="it-IT" sz="1400" b="1">
                <a:solidFill>
                  <a:srgbClr val="004080"/>
                </a:solidFill>
                <a:latin typeface="Arial" panose="020B0604020202020204" pitchFamily="34" charset="0"/>
              </a:rPr>
              <a:t>Verifica di applicabilità sui data set della licenza d’uso.</a:t>
            </a:r>
          </a:p>
          <a:p>
            <a:pPr>
              <a:buFont typeface="Wingdings" panose="05000000000000000000" pitchFamily="2" charset="2"/>
              <a:buChar char="Ø"/>
            </a:pPr>
            <a:r>
              <a:rPr lang="it-IT" sz="1400" b="1">
                <a:solidFill>
                  <a:srgbClr val="004080"/>
                </a:solidFill>
                <a:latin typeface="Arial" panose="020B0604020202020204" pitchFamily="34" charset="0"/>
              </a:rPr>
              <a:t>Pubblicazione nel formato coerente con gli standard Open Data. </a:t>
            </a:r>
          </a:p>
          <a:p>
            <a:pPr>
              <a:buFont typeface="Wingdings" panose="05000000000000000000" pitchFamily="2" charset="2"/>
              <a:buChar char="Ø"/>
            </a:pPr>
            <a:r>
              <a:rPr lang="it-IT" sz="1400" b="1">
                <a:solidFill>
                  <a:srgbClr val="004080"/>
                </a:solidFill>
                <a:latin typeface="Arial" panose="020B0604020202020204" pitchFamily="34" charset="0"/>
              </a:rPr>
              <a:t>Referenziazione dei Data Set all’interno dell’albero della Trasparenza. </a:t>
            </a:r>
          </a:p>
        </p:txBody>
      </p:sp>
      <p:sp>
        <p:nvSpPr>
          <p:cNvPr id="51208" name="Rectangle 79"/>
          <p:cNvSpPr>
            <a:spLocks/>
          </p:cNvSpPr>
          <p:nvPr/>
        </p:nvSpPr>
        <p:spPr bwMode="auto">
          <a:xfrm>
            <a:off x="395288" y="3284984"/>
            <a:ext cx="806450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827088"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235075"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43063"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buFont typeface="Wingdings" panose="05000000000000000000" pitchFamily="2" charset="2"/>
              <a:buNone/>
            </a:pPr>
            <a:r>
              <a:rPr lang="it-IT" sz="1400" b="1" dirty="0">
                <a:solidFill>
                  <a:srgbClr val="DA4316"/>
                </a:solidFill>
                <a:latin typeface="Arial" panose="020B0604020202020204" pitchFamily="34" charset="0"/>
                <a:hlinkClick r:id="rId5"/>
              </a:rPr>
              <a:t>www.dati.puglia.it</a:t>
            </a:r>
            <a:endParaRPr lang="it-IT" sz="1400" b="1" dirty="0">
              <a:solidFill>
                <a:srgbClr val="DA4316"/>
              </a:solidFill>
              <a:latin typeface="Arial" panose="020B0604020202020204" pitchFamily="34" charset="0"/>
            </a:endParaRPr>
          </a:p>
          <a:p>
            <a:pPr>
              <a:buFont typeface="Wingdings" panose="05000000000000000000" pitchFamily="2" charset="2"/>
              <a:buNone/>
            </a:pPr>
            <a:r>
              <a:rPr lang="it-IT" sz="1400" b="1" dirty="0">
                <a:solidFill>
                  <a:srgbClr val="004080"/>
                </a:solidFill>
                <a:latin typeface="Arial" panose="020B0604020202020204" pitchFamily="34" charset="0"/>
              </a:rPr>
              <a:t>piattaforma tecnologica per la organizzazione, </a:t>
            </a:r>
          </a:p>
          <a:p>
            <a:pPr>
              <a:buFont typeface="Wingdings" panose="05000000000000000000" pitchFamily="2" charset="2"/>
              <a:buNone/>
            </a:pPr>
            <a:r>
              <a:rPr lang="it-IT" sz="1400" b="1" dirty="0">
                <a:solidFill>
                  <a:srgbClr val="004080"/>
                </a:solidFill>
                <a:latin typeface="Arial" panose="020B0604020202020204" pitchFamily="34" charset="0"/>
              </a:rPr>
              <a:t>raccolta e fruizione del patrimonio di dati generati e </a:t>
            </a:r>
          </a:p>
          <a:p>
            <a:pPr>
              <a:buFont typeface="Wingdings" panose="05000000000000000000" pitchFamily="2" charset="2"/>
              <a:buNone/>
            </a:pPr>
            <a:r>
              <a:rPr lang="it-IT" sz="1400" b="1" dirty="0">
                <a:solidFill>
                  <a:srgbClr val="004080"/>
                </a:solidFill>
                <a:latin typeface="Arial" panose="020B0604020202020204" pitchFamily="34" charset="0"/>
              </a:rPr>
              <a:t>gestiti dalle diverse applicazioni e dai differenti portali regionali, secondo gli standard dell’open government. </a:t>
            </a:r>
          </a:p>
        </p:txBody>
      </p:sp>
      <p:sp>
        <p:nvSpPr>
          <p:cNvPr id="81" name="Rettangolo 80"/>
          <p:cNvSpPr>
            <a:spLocks noChangeArrowheads="1"/>
          </p:cNvSpPr>
          <p:nvPr/>
        </p:nvSpPr>
        <p:spPr bwMode="auto">
          <a:xfrm>
            <a:off x="-36513" y="0"/>
            <a:ext cx="304801" cy="2708275"/>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w="9525">
            <a:noFill/>
            <a:round/>
            <a:headEnd/>
            <a:tailEnd/>
          </a:ln>
        </p:spPr>
        <p:txBody>
          <a:bodyPr vert="eaVert"/>
          <a:lstStyle/>
          <a:p>
            <a:pPr>
              <a:defRPr/>
            </a:pPr>
            <a:r>
              <a:rPr lang="it-IT" sz="1400" b="1" dirty="0" smtClean="0">
                <a:solidFill>
                  <a:schemeClr val="bg1"/>
                </a:solidFill>
                <a:effectLst>
                  <a:outerShdw blurRad="38100" dist="38100" dir="2700000" algn="tl">
                    <a:srgbClr val="000000"/>
                  </a:outerShdw>
                </a:effectLst>
                <a:latin typeface="Arial" charset="0"/>
                <a:ea typeface="ＭＳ Ｐゴシック" charset="-128"/>
                <a:cs typeface="ＭＳ Ｐゴシック" charset="-128"/>
              </a:rPr>
              <a:t>ASSET</a:t>
            </a:r>
            <a:endParaRPr lang="it-IT" sz="1400" b="1" dirty="0">
              <a:solidFill>
                <a:schemeClr val="bg1"/>
              </a:solidFill>
              <a:effectLst>
                <a:outerShdw blurRad="38100" dist="38100" dir="2700000" algn="tl">
                  <a:srgbClr val="000000"/>
                </a:outerShdw>
              </a:effectLst>
              <a:latin typeface="Arial" charset="0"/>
              <a:ea typeface="ＭＳ Ｐゴシック" charset="-128"/>
              <a:cs typeface="ＭＳ Ｐゴシック" charset="-128"/>
            </a:endParaRPr>
          </a:p>
        </p:txBody>
      </p:sp>
    </p:spTree>
  </p:cSld>
  <p:clrMapOvr>
    <a:masterClrMapping/>
  </p:clrMapOvr>
  <p:transition advClick="0" advTm="15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954" y="2132856"/>
            <a:ext cx="488315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2" name="Rectangle 2"/>
          <p:cNvSpPr>
            <a:spLocks noGrp="1" noChangeArrowheads="1"/>
          </p:cNvSpPr>
          <p:nvPr>
            <p:ph type="title" idx="4294967295"/>
          </p:nvPr>
        </p:nvSpPr>
        <p:spPr>
          <a:xfrm>
            <a:off x="1476375" y="0"/>
            <a:ext cx="7667625" cy="900113"/>
          </a:xfrm>
        </p:spPr>
        <p:txBody>
          <a:bodyPr/>
          <a:lstStyle/>
          <a:p>
            <a:pPr>
              <a:defRPr/>
            </a:pPr>
            <a:r>
              <a:rPr lang="it-IT" b="1" dirty="0" smtClean="0">
                <a:solidFill>
                  <a:srgbClr val="CC0000"/>
                </a:solidFill>
                <a:effectLst>
                  <a:outerShdw blurRad="38100" dist="38100" dir="2700000" algn="tl">
                    <a:srgbClr val="DDDDDD"/>
                  </a:outerShdw>
                </a:effectLst>
              </a:rPr>
              <a:t>Il pensiero computazionale</a:t>
            </a:r>
            <a:endParaRPr lang="it-IT" b="1" dirty="0">
              <a:solidFill>
                <a:srgbClr val="CC0000"/>
              </a:solidFill>
              <a:effectLst>
                <a:outerShdw blurRad="38100" dist="38100" dir="2700000" algn="tl">
                  <a:srgbClr val="DDDDDD"/>
                </a:outerShdw>
              </a:effectLst>
            </a:endParaRPr>
          </a:p>
        </p:txBody>
      </p:sp>
      <p:sp>
        <p:nvSpPr>
          <p:cNvPr id="53253" name="Rectangle 76"/>
          <p:cNvSpPr>
            <a:spLocks/>
          </p:cNvSpPr>
          <p:nvPr/>
        </p:nvSpPr>
        <p:spPr bwMode="auto">
          <a:xfrm>
            <a:off x="554038" y="912813"/>
            <a:ext cx="315436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8288" indent="-268288"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912813"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3208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728788"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136775"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9397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305117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50837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96557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80000"/>
              </a:lnSpc>
              <a:buFont typeface="Arial" panose="020B0604020202020204" pitchFamily="34" charset="0"/>
              <a:buBlip>
                <a:blip r:embed="rId4"/>
              </a:buBlip>
            </a:pPr>
            <a:r>
              <a:rPr lang="it-IT" sz="2000" b="1">
                <a:solidFill>
                  <a:srgbClr val="C00000"/>
                </a:solidFill>
                <a:latin typeface="Arial" panose="020B0604020202020204" pitchFamily="34" charset="0"/>
              </a:rPr>
              <a:t>Competenza tecnica</a:t>
            </a:r>
          </a:p>
          <a:p>
            <a:pPr>
              <a:lnSpc>
                <a:spcPct val="80000"/>
              </a:lnSpc>
              <a:buFont typeface="Arial" panose="020B0604020202020204" pitchFamily="34" charset="0"/>
              <a:buNone/>
            </a:pPr>
            <a:r>
              <a:rPr lang="it-IT" sz="2000" b="1">
                <a:solidFill>
                  <a:srgbClr val="C00000"/>
                </a:solidFill>
                <a:latin typeface="Arial" panose="020B0604020202020204" pitchFamily="34" charset="0"/>
              </a:rPr>
              <a:t> </a:t>
            </a:r>
          </a:p>
          <a:p>
            <a:pPr>
              <a:lnSpc>
                <a:spcPct val="80000"/>
              </a:lnSpc>
              <a:buFont typeface="Arial" panose="020B0604020202020204" pitchFamily="34" charset="0"/>
              <a:buBlip>
                <a:blip r:embed="rId4"/>
              </a:buBlip>
            </a:pPr>
            <a:r>
              <a:rPr lang="it-IT" sz="2000" b="1">
                <a:solidFill>
                  <a:srgbClr val="C00000"/>
                </a:solidFill>
                <a:latin typeface="Arial" panose="020B0604020202020204" pitchFamily="34" charset="0"/>
              </a:rPr>
              <a:t>Capacità di rappresentazione e modellizzazione (semantica)</a:t>
            </a:r>
          </a:p>
        </p:txBody>
      </p:sp>
      <p:sp>
        <p:nvSpPr>
          <p:cNvPr id="53254" name="Rectangle 78"/>
          <p:cNvSpPr>
            <a:spLocks/>
          </p:cNvSpPr>
          <p:nvPr/>
        </p:nvSpPr>
        <p:spPr bwMode="auto">
          <a:xfrm>
            <a:off x="5324475" y="3573463"/>
            <a:ext cx="33115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buFont typeface="Wingdings" panose="05000000000000000000" pitchFamily="2" charset="2"/>
              <a:buChar char="Ø"/>
            </a:pPr>
            <a:r>
              <a:rPr lang="it-IT" sz="1800" b="1">
                <a:solidFill>
                  <a:srgbClr val="C00000"/>
                </a:solidFill>
                <a:latin typeface="Arial" panose="020B0604020202020204" pitchFamily="34" charset="0"/>
              </a:rPr>
              <a:t>BEST PRACTICE RICONOSCIUTE A LIVELLO NAZIONALE ED EUROPEO</a:t>
            </a:r>
          </a:p>
        </p:txBody>
      </p:sp>
      <p:pic>
        <p:nvPicPr>
          <p:cNvPr id="53255" name="Picture 2" descr="&amp;quot;Word cloud&amp;quot; generato da wordl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838" y="836613"/>
            <a:ext cx="4824412"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tangolo 8"/>
          <p:cNvSpPr>
            <a:spLocks noChangeArrowheads="1"/>
          </p:cNvSpPr>
          <p:nvPr/>
        </p:nvSpPr>
        <p:spPr bwMode="auto">
          <a:xfrm>
            <a:off x="-36513" y="0"/>
            <a:ext cx="304801" cy="2708275"/>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w="9525">
            <a:noFill/>
            <a:round/>
            <a:headEnd/>
            <a:tailEnd/>
          </a:ln>
        </p:spPr>
        <p:txBody>
          <a:bodyPr vert="eaVert"/>
          <a:lstStyle/>
          <a:p>
            <a:pPr>
              <a:defRPr/>
            </a:pPr>
            <a:r>
              <a:rPr lang="it-IT" sz="1400" b="1" dirty="0" smtClean="0">
                <a:solidFill>
                  <a:schemeClr val="bg1"/>
                </a:solidFill>
                <a:effectLst>
                  <a:outerShdw blurRad="38100" dist="38100" dir="2700000" algn="tl">
                    <a:srgbClr val="000000"/>
                  </a:outerShdw>
                </a:effectLst>
                <a:latin typeface="Arial" charset="0"/>
                <a:ea typeface="ＭＳ Ｐゴシック" charset="-128"/>
                <a:cs typeface="ＭＳ Ｐゴシック" charset="-128"/>
              </a:rPr>
              <a:t>ASSET</a:t>
            </a:r>
            <a:endParaRPr lang="it-IT" sz="1400" b="1" dirty="0">
              <a:solidFill>
                <a:schemeClr val="bg1"/>
              </a:solidFill>
              <a:effectLst>
                <a:outerShdw blurRad="38100" dist="38100" dir="2700000" algn="tl">
                  <a:srgbClr val="000000"/>
                </a:outerShdw>
              </a:effectLst>
              <a:latin typeface="Arial" charset="0"/>
              <a:ea typeface="ＭＳ Ｐゴシック" charset="-128"/>
              <a:cs typeface="ＭＳ Ｐゴシック" charset="-128"/>
            </a:endParaRPr>
          </a:p>
        </p:txBody>
      </p:sp>
      <p:sp>
        <p:nvSpPr>
          <p:cNvPr id="2" name="CasellaDiTesto 1"/>
          <p:cNvSpPr txBox="1"/>
          <p:nvPr/>
        </p:nvSpPr>
        <p:spPr>
          <a:xfrm>
            <a:off x="899592" y="5589240"/>
            <a:ext cx="3960440" cy="246221"/>
          </a:xfrm>
          <a:prstGeom prst="rect">
            <a:avLst/>
          </a:prstGeom>
          <a:noFill/>
        </p:spPr>
        <p:txBody>
          <a:bodyPr wrap="square" rtlCol="0">
            <a:spAutoFit/>
          </a:bodyPr>
          <a:lstStyle/>
          <a:p>
            <a:r>
              <a:rPr lang="it-IT" dirty="0" smtClean="0"/>
              <a:t>*</a:t>
            </a:r>
            <a:r>
              <a:rPr lang="it-IT" sz="800" b="1" dirty="0" smtClean="0"/>
              <a:t>Elaborazione a</a:t>
            </a:r>
            <a:r>
              <a:rPr lang="it-IT" sz="800" b="1" dirty="0"/>
              <a:t> </a:t>
            </a:r>
            <a:r>
              <a:rPr lang="it-IT" sz="800" b="1" dirty="0" smtClean="0"/>
              <a:t>cura</a:t>
            </a:r>
            <a:r>
              <a:rPr lang="it-IT" sz="800" b="1" dirty="0"/>
              <a:t> </a:t>
            </a:r>
            <a:r>
              <a:rPr lang="it-IT" sz="800" b="1" dirty="0" smtClean="0"/>
              <a:t>di</a:t>
            </a:r>
            <a:r>
              <a:rPr lang="it-IT" sz="800" b="1" dirty="0"/>
              <a:t> </a:t>
            </a:r>
            <a:r>
              <a:rPr lang="it-IT" sz="800" b="1" dirty="0" smtClean="0"/>
              <a:t>INFN/UNIBA</a:t>
            </a:r>
            <a:r>
              <a:rPr lang="it-IT" sz="800" b="1" dirty="0"/>
              <a:t> </a:t>
            </a:r>
            <a:r>
              <a:rPr lang="it-IT" sz="800" b="1" dirty="0" smtClean="0"/>
              <a:t>‐ Dipartimento</a:t>
            </a:r>
            <a:r>
              <a:rPr lang="it-IT" sz="800" b="1" dirty="0"/>
              <a:t> </a:t>
            </a:r>
            <a:r>
              <a:rPr lang="it-IT" sz="800" b="1" dirty="0" smtClean="0"/>
              <a:t>di</a:t>
            </a:r>
            <a:r>
              <a:rPr lang="it-IT" sz="800" b="1" dirty="0"/>
              <a:t> </a:t>
            </a:r>
            <a:r>
              <a:rPr lang="it-IT" sz="800" b="1" dirty="0" smtClean="0"/>
              <a:t>Fisica</a:t>
            </a:r>
            <a:r>
              <a:rPr lang="it-IT" sz="800" b="1" dirty="0"/>
              <a:t>.</a:t>
            </a:r>
            <a:endParaRPr lang="it-IT" sz="800" b="1" dirty="0"/>
          </a:p>
        </p:txBody>
      </p:sp>
    </p:spTree>
  </p:cSld>
  <p:clrMapOvr>
    <a:masterClrMapping/>
  </p:clrMapOvr>
  <p:transition advClick="0" advTm="15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69" y="284163"/>
            <a:ext cx="6382643" cy="444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2" name="Rectangle 2"/>
          <p:cNvSpPr>
            <a:spLocks noGrp="1" noChangeArrowheads="1"/>
          </p:cNvSpPr>
          <p:nvPr>
            <p:ph type="title" idx="4294967295"/>
          </p:nvPr>
        </p:nvSpPr>
        <p:spPr>
          <a:xfrm>
            <a:off x="1476375" y="-100013"/>
            <a:ext cx="7667625" cy="900113"/>
          </a:xfrm>
        </p:spPr>
        <p:txBody>
          <a:bodyPr/>
          <a:lstStyle/>
          <a:p>
            <a:pPr>
              <a:defRPr/>
            </a:pPr>
            <a:r>
              <a:rPr lang="it-IT" b="1" dirty="0" smtClean="0">
                <a:solidFill>
                  <a:srgbClr val="CC0000"/>
                </a:solidFill>
                <a:effectLst>
                  <a:outerShdw blurRad="38100" dist="38100" dir="2700000" algn="tl">
                    <a:srgbClr val="DDDDDD"/>
                  </a:outerShdw>
                </a:effectLst>
              </a:rPr>
              <a:t>Lo </a:t>
            </a:r>
            <a:r>
              <a:rPr lang="it-IT" b="1" dirty="0" err="1" smtClean="0">
                <a:solidFill>
                  <a:srgbClr val="CC0000"/>
                </a:solidFill>
                <a:effectLst>
                  <a:outerShdw blurRad="38100" dist="38100" dir="2700000" algn="tl">
                    <a:srgbClr val="DDDDDD"/>
                  </a:outerShdw>
                </a:effectLst>
              </a:rPr>
              <a:t>spillover</a:t>
            </a:r>
            <a:r>
              <a:rPr lang="it-IT" b="1" dirty="0" smtClean="0">
                <a:solidFill>
                  <a:srgbClr val="CC0000"/>
                </a:solidFill>
                <a:effectLst>
                  <a:outerShdw blurRad="38100" dist="38100" dir="2700000" algn="tl">
                    <a:srgbClr val="DDDDDD"/>
                  </a:outerShdw>
                </a:effectLst>
              </a:rPr>
              <a:t> industriale</a:t>
            </a:r>
            <a:endParaRPr lang="it-IT" b="1" dirty="0">
              <a:solidFill>
                <a:srgbClr val="CC0000"/>
              </a:solidFill>
              <a:effectLst>
                <a:outerShdw blurRad="38100" dist="38100" dir="2700000" algn="tl">
                  <a:srgbClr val="DDDDDD"/>
                </a:outerShdw>
              </a:effectLst>
            </a:endParaRPr>
          </a:p>
        </p:txBody>
      </p:sp>
      <p:sp>
        <p:nvSpPr>
          <p:cNvPr id="55301" name="Rectangle 78"/>
          <p:cNvSpPr>
            <a:spLocks/>
          </p:cNvSpPr>
          <p:nvPr/>
        </p:nvSpPr>
        <p:spPr bwMode="auto">
          <a:xfrm>
            <a:off x="6221413" y="800100"/>
            <a:ext cx="2922587"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8288" indent="-268288"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80000"/>
              </a:lnSpc>
              <a:buFont typeface="Arial" panose="020B0604020202020204" pitchFamily="34" charset="0"/>
              <a:buBlip>
                <a:blip r:embed="rId4"/>
              </a:buBlip>
            </a:pPr>
            <a:r>
              <a:rPr lang="it-IT" sz="1800" b="1">
                <a:solidFill>
                  <a:srgbClr val="C00000"/>
                </a:solidFill>
                <a:latin typeface="Arial" panose="020B0604020202020204" pitchFamily="34" charset="0"/>
              </a:rPr>
              <a:t>Sostegno all’innovazione delle imprese</a:t>
            </a:r>
          </a:p>
          <a:p>
            <a:pPr>
              <a:lnSpc>
                <a:spcPct val="80000"/>
              </a:lnSpc>
              <a:buFont typeface="Arial" panose="020B0604020202020204" pitchFamily="34" charset="0"/>
              <a:buBlip>
                <a:blip r:embed="rId4"/>
              </a:buBlip>
            </a:pPr>
            <a:r>
              <a:rPr lang="it-IT" sz="1800" b="1">
                <a:solidFill>
                  <a:srgbClr val="C00000"/>
                </a:solidFill>
                <a:latin typeface="Arial" panose="020B0604020202020204" pitchFamily="34" charset="0"/>
              </a:rPr>
              <a:t>Meccanismi innovativi di procurement pubblico </a:t>
            </a:r>
          </a:p>
          <a:p>
            <a:pPr>
              <a:lnSpc>
                <a:spcPct val="80000"/>
              </a:lnSpc>
              <a:buFont typeface="Arial" panose="020B0604020202020204" pitchFamily="34" charset="0"/>
              <a:buBlip>
                <a:blip r:embed="rId4"/>
              </a:buBlip>
            </a:pPr>
            <a:r>
              <a:rPr lang="it-IT" sz="1800" b="1">
                <a:solidFill>
                  <a:srgbClr val="C00000"/>
                </a:solidFill>
                <a:latin typeface="Arial" panose="020B0604020202020204" pitchFamily="34" charset="0"/>
              </a:rPr>
              <a:t>Living Lab</a:t>
            </a:r>
          </a:p>
        </p:txBody>
      </p:sp>
      <p:pic>
        <p:nvPicPr>
          <p:cNvPr id="55302" name="Picture 2" descr="http://pisa.talentgarden.org/wp-content/uploads/sites/8/2014/09/MULGAN_150-300x16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3619500"/>
            <a:ext cx="4046537"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Rectangle 78"/>
          <p:cNvSpPr>
            <a:spLocks/>
          </p:cNvSpPr>
          <p:nvPr/>
        </p:nvSpPr>
        <p:spPr bwMode="auto">
          <a:xfrm>
            <a:off x="268288" y="3978275"/>
            <a:ext cx="415925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buFont typeface="Wingdings" panose="05000000000000000000" pitchFamily="2" charset="2"/>
              <a:buChar char="Ø"/>
            </a:pPr>
            <a:r>
              <a:rPr lang="it-IT" sz="1800" b="1">
                <a:solidFill>
                  <a:srgbClr val="C00000"/>
                </a:solidFill>
                <a:latin typeface="Arial" panose="020B0604020202020204" pitchFamily="34" charset="0"/>
              </a:rPr>
              <a:t>Ottimizzazione degli investimenti pubblici in ICT </a:t>
            </a:r>
          </a:p>
          <a:p>
            <a:pPr>
              <a:buFont typeface="Wingdings" panose="05000000000000000000" pitchFamily="2" charset="2"/>
              <a:buChar char="Ø"/>
            </a:pPr>
            <a:r>
              <a:rPr lang="it-IT" sz="1800" b="1">
                <a:solidFill>
                  <a:srgbClr val="C00000"/>
                </a:solidFill>
                <a:latin typeface="Arial" panose="020B0604020202020204" pitchFamily="34" charset="0"/>
              </a:rPr>
              <a:t>Relazione stabile tra pubblica amministrazione e tessuto produttivo </a:t>
            </a:r>
          </a:p>
        </p:txBody>
      </p:sp>
      <p:sp>
        <p:nvSpPr>
          <p:cNvPr id="9" name="Rettangolo 8"/>
          <p:cNvSpPr>
            <a:spLocks noChangeArrowheads="1"/>
          </p:cNvSpPr>
          <p:nvPr/>
        </p:nvSpPr>
        <p:spPr bwMode="auto">
          <a:xfrm>
            <a:off x="-36513" y="0"/>
            <a:ext cx="304801" cy="2708275"/>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w="9525">
            <a:noFill/>
            <a:round/>
            <a:headEnd/>
            <a:tailEnd/>
          </a:ln>
        </p:spPr>
        <p:txBody>
          <a:bodyPr vert="eaVert"/>
          <a:lstStyle/>
          <a:p>
            <a:pPr>
              <a:defRPr/>
            </a:pPr>
            <a:r>
              <a:rPr lang="it-IT" sz="1400" b="1" dirty="0" smtClean="0">
                <a:solidFill>
                  <a:schemeClr val="bg1"/>
                </a:solidFill>
                <a:effectLst>
                  <a:outerShdw blurRad="38100" dist="38100" dir="2700000" algn="tl">
                    <a:srgbClr val="000000"/>
                  </a:outerShdw>
                </a:effectLst>
                <a:latin typeface="Arial" charset="0"/>
                <a:ea typeface="ＭＳ Ｐゴシック" charset="-128"/>
                <a:cs typeface="ＭＳ Ｐゴシック" charset="-128"/>
              </a:rPr>
              <a:t>ASSET</a:t>
            </a:r>
            <a:endParaRPr lang="it-IT" sz="1400" b="1" dirty="0">
              <a:solidFill>
                <a:schemeClr val="bg1"/>
              </a:solidFill>
              <a:effectLst>
                <a:outerShdw blurRad="38100" dist="38100" dir="2700000" algn="tl">
                  <a:srgbClr val="000000"/>
                </a:outerShdw>
              </a:effectLst>
              <a:latin typeface="Arial" charset="0"/>
              <a:ea typeface="ＭＳ Ｐゴシック" charset="-128"/>
              <a:cs typeface="ＭＳ Ｐゴシック" charset="-128"/>
            </a:endParaRPr>
          </a:p>
        </p:txBody>
      </p:sp>
      <p:sp>
        <p:nvSpPr>
          <p:cNvPr id="8" name="CasellaDiTesto 7"/>
          <p:cNvSpPr txBox="1"/>
          <p:nvPr/>
        </p:nvSpPr>
        <p:spPr>
          <a:xfrm>
            <a:off x="5626286" y="3062950"/>
            <a:ext cx="3194186" cy="246221"/>
          </a:xfrm>
          <a:prstGeom prst="rect">
            <a:avLst/>
          </a:prstGeom>
          <a:noFill/>
        </p:spPr>
        <p:txBody>
          <a:bodyPr wrap="square" rtlCol="0">
            <a:spAutoFit/>
          </a:bodyPr>
          <a:lstStyle/>
          <a:p>
            <a:r>
              <a:rPr lang="it-IT" dirty="0" smtClean="0"/>
              <a:t>*</a:t>
            </a:r>
            <a:r>
              <a:rPr lang="it-IT" sz="800" b="1" dirty="0" smtClean="0"/>
              <a:t>Elaborazione a</a:t>
            </a:r>
            <a:r>
              <a:rPr lang="it-IT" sz="800" b="1" dirty="0"/>
              <a:t> </a:t>
            </a:r>
            <a:r>
              <a:rPr lang="it-IT" sz="800" b="1" dirty="0" smtClean="0"/>
              <a:t>cura</a:t>
            </a:r>
            <a:r>
              <a:rPr lang="it-IT" sz="800" b="1" dirty="0"/>
              <a:t> </a:t>
            </a:r>
            <a:r>
              <a:rPr lang="it-IT" sz="800" b="1" dirty="0" smtClean="0"/>
              <a:t>di</a:t>
            </a:r>
            <a:r>
              <a:rPr lang="it-IT" sz="800" b="1" dirty="0"/>
              <a:t> </a:t>
            </a:r>
            <a:r>
              <a:rPr lang="it-IT" sz="800" b="1" dirty="0" smtClean="0"/>
              <a:t>INFN/UNIBA</a:t>
            </a:r>
            <a:r>
              <a:rPr lang="it-IT" sz="800" b="1" dirty="0"/>
              <a:t> </a:t>
            </a:r>
            <a:r>
              <a:rPr lang="it-IT" sz="800" b="1" dirty="0" smtClean="0"/>
              <a:t>‐ Dipartimento</a:t>
            </a:r>
            <a:r>
              <a:rPr lang="it-IT" sz="800" b="1" dirty="0"/>
              <a:t> </a:t>
            </a:r>
            <a:r>
              <a:rPr lang="it-IT" sz="800" b="1" dirty="0" smtClean="0"/>
              <a:t>di</a:t>
            </a:r>
            <a:r>
              <a:rPr lang="it-IT" sz="800" b="1" dirty="0"/>
              <a:t> </a:t>
            </a:r>
            <a:r>
              <a:rPr lang="it-IT" sz="800" b="1" dirty="0" smtClean="0"/>
              <a:t>Fisica</a:t>
            </a:r>
            <a:r>
              <a:rPr lang="it-IT" sz="800" b="1" dirty="0"/>
              <a:t>.</a:t>
            </a:r>
            <a:endParaRPr lang="it-IT" sz="800" b="1" dirty="0"/>
          </a:p>
        </p:txBody>
      </p:sp>
    </p:spTree>
  </p:cSld>
  <p:clrMapOvr>
    <a:masterClrMapping/>
  </p:clrMapOvr>
  <p:transition advClick="0" advTm="1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593725" y="0"/>
            <a:ext cx="7669213" cy="900113"/>
          </a:xfrm>
        </p:spPr>
        <p:txBody>
          <a:bodyPr/>
          <a:lstStyle/>
          <a:p>
            <a:pPr>
              <a:defRPr/>
            </a:pPr>
            <a:r>
              <a:rPr lang="it-IT" b="1" dirty="0" smtClean="0">
                <a:solidFill>
                  <a:srgbClr val="CC0000"/>
                </a:solidFill>
                <a:effectLst>
                  <a:outerShdw blurRad="38100" dist="38100" dir="2700000" algn="tl">
                    <a:srgbClr val="DDDDDD"/>
                  </a:outerShdw>
                </a:effectLst>
              </a:rPr>
              <a:t>Obiettivi</a:t>
            </a:r>
            <a:endParaRPr lang="it-IT" b="1" dirty="0">
              <a:solidFill>
                <a:srgbClr val="CC0000"/>
              </a:solidFill>
              <a:effectLst>
                <a:outerShdw blurRad="38100" dist="38100" dir="2700000" algn="tl">
                  <a:srgbClr val="DDDDDD"/>
                </a:outerShdw>
              </a:effectLst>
            </a:endParaRPr>
          </a:p>
        </p:txBody>
      </p:sp>
      <p:sp>
        <p:nvSpPr>
          <p:cNvPr id="5" name="Rettangolo 4"/>
          <p:cNvSpPr>
            <a:spLocks noChangeArrowheads="1"/>
          </p:cNvSpPr>
          <p:nvPr/>
        </p:nvSpPr>
        <p:spPr bwMode="auto">
          <a:xfrm>
            <a:off x="-36513" y="0"/>
            <a:ext cx="304801" cy="3429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8100000" scaled="1"/>
            <a:tileRect/>
          </a:gradFill>
          <a:ln w="9525">
            <a:noFill/>
            <a:round/>
            <a:headEnd/>
            <a:tailEnd/>
          </a:ln>
        </p:spPr>
        <p:txBody>
          <a:bodyPr vert="eaVert"/>
          <a:lstStyle/>
          <a:p>
            <a:pPr>
              <a:defRPr/>
            </a:pPr>
            <a:r>
              <a:rPr lang="it-IT" sz="1400" b="1" dirty="0" smtClean="0">
                <a:solidFill>
                  <a:schemeClr val="bg1"/>
                </a:solidFill>
                <a:effectLst>
                  <a:outerShdw blurRad="38100" dist="38100" dir="2700000" algn="tl">
                    <a:srgbClr val="000000"/>
                  </a:outerShdw>
                </a:effectLst>
                <a:latin typeface="Arial" charset="0"/>
                <a:ea typeface="ＭＳ Ｐゴシック" charset="-128"/>
                <a:cs typeface="ＭＳ Ｐゴシック" charset="-128"/>
              </a:rPr>
              <a:t>OBIETTIVI E LINEE D’INTERVENTO</a:t>
            </a:r>
            <a:endParaRPr lang="it-IT" sz="1400" b="1" dirty="0">
              <a:solidFill>
                <a:schemeClr val="bg1"/>
              </a:solidFill>
              <a:effectLst>
                <a:outerShdw blurRad="38100" dist="38100" dir="2700000" algn="tl">
                  <a:srgbClr val="000000"/>
                </a:outerShdw>
              </a:effectLst>
              <a:latin typeface="Arial" charset="0"/>
              <a:ea typeface="ＭＳ Ｐゴシック" charset="-128"/>
              <a:cs typeface="ＭＳ Ｐゴシック" charset="-128"/>
            </a:endParaRPr>
          </a:p>
        </p:txBody>
      </p:sp>
      <p:sp>
        <p:nvSpPr>
          <p:cNvPr id="57348" name="Rectangle 78"/>
          <p:cNvSpPr>
            <a:spLocks/>
          </p:cNvSpPr>
          <p:nvPr/>
        </p:nvSpPr>
        <p:spPr bwMode="auto">
          <a:xfrm>
            <a:off x="242888" y="777875"/>
            <a:ext cx="8632825"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4000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1">
              <a:buFont typeface="Arial" panose="020B0604020202020204" pitchFamily="34" charset="0"/>
              <a:buNone/>
            </a:pPr>
            <a:r>
              <a:rPr lang="it-IT" sz="1800" b="1">
                <a:solidFill>
                  <a:srgbClr val="002060"/>
                </a:solidFill>
                <a:latin typeface="Arial" panose="020B0604020202020204" pitchFamily="34" charset="0"/>
              </a:rPr>
              <a:t>Missione di InnovaPuglia è</a:t>
            </a:r>
            <a:r>
              <a:rPr lang="it-IT" sz="1800" b="1">
                <a:solidFill>
                  <a:srgbClr val="C00000"/>
                </a:solidFill>
                <a:latin typeface="Arial" panose="020B0604020202020204" pitchFamily="34" charset="0"/>
              </a:rPr>
              <a:t> attuare l’Agenda Digitale Regionale </a:t>
            </a:r>
            <a:r>
              <a:rPr lang="it-IT" sz="1800" b="1">
                <a:solidFill>
                  <a:srgbClr val="002060"/>
                </a:solidFill>
                <a:latin typeface="Arial" panose="020B0604020202020204" pitchFamily="34" charset="0"/>
              </a:rPr>
              <a:t>in continuità con quanto realizzato nella programmazione 2007-2013.</a:t>
            </a:r>
          </a:p>
        </p:txBody>
      </p:sp>
      <p:sp>
        <p:nvSpPr>
          <p:cNvPr id="3" name="Rectangle 2"/>
          <p:cNvSpPr>
            <a:spLocks noChangeArrowheads="1"/>
          </p:cNvSpPr>
          <p:nvPr/>
        </p:nvSpPr>
        <p:spPr bwMode="auto">
          <a:xfrm>
            <a:off x="735013" y="549275"/>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pic>
        <p:nvPicPr>
          <p:cNvPr id="5735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101" y="2028825"/>
            <a:ext cx="5486401"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Rectangle 78"/>
          <p:cNvSpPr>
            <a:spLocks/>
          </p:cNvSpPr>
          <p:nvPr/>
        </p:nvSpPr>
        <p:spPr bwMode="auto">
          <a:xfrm>
            <a:off x="3779838" y="2028825"/>
            <a:ext cx="5256212"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buFont typeface="Wingdings" panose="05000000000000000000" pitchFamily="2" charset="2"/>
              <a:buChar char="v"/>
            </a:pPr>
            <a:r>
              <a:rPr lang="it-IT" sz="1300" b="1" dirty="0">
                <a:solidFill>
                  <a:srgbClr val="C00000"/>
                </a:solidFill>
                <a:latin typeface="Arial" panose="020B0604020202020204" pitchFamily="34" charset="0"/>
              </a:rPr>
              <a:t>Valorizzazione degli investimenti </a:t>
            </a:r>
            <a:r>
              <a:rPr lang="it-IT" sz="1300" b="1" dirty="0">
                <a:solidFill>
                  <a:srgbClr val="002060"/>
                </a:solidFill>
                <a:latin typeface="Arial" panose="020B0604020202020204" pitchFamily="34" charset="0"/>
              </a:rPr>
              <a:t>fatti in precedenza e il consolidamento di investimenti, esperienze, pratiche e ‘brand’ già </a:t>
            </a:r>
            <a:r>
              <a:rPr lang="it-IT" sz="1300" b="1" dirty="0" smtClean="0">
                <a:solidFill>
                  <a:srgbClr val="002060"/>
                </a:solidFill>
                <a:latin typeface="Arial" panose="020B0604020202020204" pitchFamily="34" charset="0"/>
              </a:rPr>
              <a:t>affermati</a:t>
            </a:r>
            <a:r>
              <a:rPr lang="it-IT" sz="1300" b="1" dirty="0">
                <a:solidFill>
                  <a:srgbClr val="002060"/>
                </a:solidFill>
                <a:latin typeface="Arial" panose="020B0604020202020204" pitchFamily="34" charset="0"/>
              </a:rPr>
              <a:t>.</a:t>
            </a:r>
          </a:p>
          <a:p>
            <a:pPr>
              <a:buFont typeface="Wingdings" panose="05000000000000000000" pitchFamily="2" charset="2"/>
              <a:buChar char="v"/>
            </a:pPr>
            <a:r>
              <a:rPr lang="it-IT" sz="1300" b="1" dirty="0">
                <a:solidFill>
                  <a:srgbClr val="C00000"/>
                </a:solidFill>
                <a:latin typeface="Arial" panose="020B0604020202020204" pitchFamily="34" charset="0"/>
              </a:rPr>
              <a:t>Integrazione tra i sistemi realizzati</a:t>
            </a:r>
            <a:r>
              <a:rPr lang="it-IT" sz="1300" b="1" dirty="0">
                <a:solidFill>
                  <a:srgbClr val="002060"/>
                </a:solidFill>
                <a:latin typeface="Arial" panose="020B0604020202020204" pitchFamily="34" charset="0"/>
              </a:rPr>
              <a:t>, per massimizzare le sinergie e aumentare il valore aggiunto dei singoli servizi. </a:t>
            </a:r>
          </a:p>
          <a:p>
            <a:pPr>
              <a:buFont typeface="Wingdings" panose="05000000000000000000" pitchFamily="2" charset="2"/>
              <a:buChar char="v"/>
            </a:pPr>
            <a:r>
              <a:rPr lang="it-IT" sz="1300" b="1" dirty="0">
                <a:solidFill>
                  <a:srgbClr val="C00000"/>
                </a:solidFill>
                <a:latin typeface="Arial" panose="020B0604020202020204" pitchFamily="34" charset="0"/>
              </a:rPr>
              <a:t>Condivisione dei dati</a:t>
            </a:r>
            <a:r>
              <a:rPr lang="it-IT" sz="1300" b="1" dirty="0">
                <a:solidFill>
                  <a:srgbClr val="002060"/>
                </a:solidFill>
                <a:latin typeface="Arial" panose="020B0604020202020204" pitchFamily="34" charset="0"/>
              </a:rPr>
              <a:t>, per ridurre al minimo la ridondanza e garantire l’univocità del dato, quale che sia il dominio che lo utilizza.</a:t>
            </a:r>
          </a:p>
          <a:p>
            <a:pPr>
              <a:buFont typeface="Wingdings" panose="05000000000000000000" pitchFamily="2" charset="2"/>
              <a:buChar char="v"/>
            </a:pPr>
            <a:r>
              <a:rPr lang="it-IT" sz="1300" b="1" dirty="0">
                <a:solidFill>
                  <a:srgbClr val="C00000"/>
                </a:solidFill>
                <a:latin typeface="Arial" panose="020B0604020202020204" pitchFamily="34" charset="0"/>
              </a:rPr>
              <a:t>Massima interoperabilità </a:t>
            </a:r>
            <a:r>
              <a:rPr lang="it-IT" sz="1300" b="1" dirty="0">
                <a:solidFill>
                  <a:srgbClr val="002060"/>
                </a:solidFill>
                <a:latin typeface="Arial" panose="020B0604020202020204" pitchFamily="34" charset="0"/>
              </a:rPr>
              <a:t>tra processi e servizi amministrativi.</a:t>
            </a:r>
          </a:p>
          <a:p>
            <a:pPr>
              <a:buFont typeface="Wingdings" panose="05000000000000000000" pitchFamily="2" charset="2"/>
              <a:buChar char="v"/>
            </a:pPr>
            <a:r>
              <a:rPr lang="it-IT" sz="1300" b="1" dirty="0">
                <a:solidFill>
                  <a:srgbClr val="002060"/>
                </a:solidFill>
                <a:latin typeface="Arial" panose="020B0604020202020204" pitchFamily="34" charset="0"/>
              </a:rPr>
              <a:t>Diffusione degli </a:t>
            </a:r>
            <a:r>
              <a:rPr lang="it-IT" sz="1300" b="1" dirty="0">
                <a:solidFill>
                  <a:srgbClr val="C00000"/>
                </a:solidFill>
                <a:latin typeface="Arial" panose="020B0604020202020204" pitchFamily="34" charset="0"/>
              </a:rPr>
              <a:t>Open data e del riuso del dato pubblico</a:t>
            </a:r>
            <a:r>
              <a:rPr lang="it-IT" sz="1300" b="1" dirty="0">
                <a:solidFill>
                  <a:srgbClr val="002060"/>
                </a:solidFill>
                <a:latin typeface="Arial" panose="020B0604020202020204" pitchFamily="34" charset="0"/>
              </a:rPr>
              <a:t>, anche in funzione del raggiungimento della massima trasparenza e accessibilità.</a:t>
            </a:r>
          </a:p>
          <a:p>
            <a:pPr>
              <a:buFont typeface="Wingdings" panose="05000000000000000000" pitchFamily="2" charset="2"/>
              <a:buChar char="v"/>
            </a:pPr>
            <a:r>
              <a:rPr lang="it-IT" sz="1300" b="1" dirty="0">
                <a:solidFill>
                  <a:srgbClr val="002060"/>
                </a:solidFill>
                <a:latin typeface="Arial" panose="020B0604020202020204" pitchFamily="34" charset="0"/>
              </a:rPr>
              <a:t>Accompagnamento nell’</a:t>
            </a:r>
            <a:r>
              <a:rPr lang="it-IT" sz="1300" b="1" dirty="0">
                <a:solidFill>
                  <a:srgbClr val="C00000"/>
                </a:solidFill>
                <a:latin typeface="Arial" panose="020B0604020202020204" pitchFamily="34" charset="0"/>
              </a:rPr>
              <a:t>innovazione del settore ICT </a:t>
            </a:r>
            <a:r>
              <a:rPr lang="it-IT" sz="1300" b="1" dirty="0">
                <a:solidFill>
                  <a:srgbClr val="002060"/>
                </a:solidFill>
                <a:latin typeface="Arial" panose="020B0604020202020204" pitchFamily="34" charset="0"/>
              </a:rPr>
              <a:t>in Puglia e il contributo alle politiche di </a:t>
            </a:r>
            <a:r>
              <a:rPr lang="it-IT" sz="1300" b="1" dirty="0">
                <a:solidFill>
                  <a:srgbClr val="C00000"/>
                </a:solidFill>
                <a:latin typeface="Arial" panose="020B0604020202020204" pitchFamily="34" charset="0"/>
              </a:rPr>
              <a:t>diffusione delle tecnologie digitali  </a:t>
            </a:r>
            <a:r>
              <a:rPr lang="it-IT" sz="1300" b="1" dirty="0">
                <a:solidFill>
                  <a:srgbClr val="002060"/>
                </a:solidFill>
                <a:latin typeface="Arial" panose="020B0604020202020204" pitchFamily="34" charset="0"/>
              </a:rPr>
              <a:t>nelle imprese in un’ottica di Open Innovation.</a:t>
            </a:r>
          </a:p>
        </p:txBody>
      </p:sp>
      <p:sp>
        <p:nvSpPr>
          <p:cNvPr id="57352" name="CasellaDiTesto 3"/>
          <p:cNvSpPr txBox="1">
            <a:spLocks noChangeArrowheads="1"/>
          </p:cNvSpPr>
          <p:nvPr/>
        </p:nvSpPr>
        <p:spPr bwMode="auto">
          <a:xfrm>
            <a:off x="4945063" y="1590675"/>
            <a:ext cx="3744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it-IT" sz="1800" b="1">
                <a:solidFill>
                  <a:srgbClr val="C00000"/>
                </a:solidFill>
                <a:latin typeface="Arial" panose="020B0604020202020204" pitchFamily="34" charset="0"/>
              </a:rPr>
              <a:t>Direttrici metodologiche </a:t>
            </a:r>
          </a:p>
        </p:txBody>
      </p:sp>
    </p:spTree>
  </p:cSld>
  <p:clrMapOvr>
    <a:masterClrMapping/>
  </p:clrMapOvr>
  <p:transition advClick="0" advTm="1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593725" y="0"/>
            <a:ext cx="7669213" cy="900113"/>
          </a:xfrm>
        </p:spPr>
        <p:txBody>
          <a:bodyPr/>
          <a:lstStyle/>
          <a:p>
            <a:pPr>
              <a:defRPr/>
            </a:pPr>
            <a:r>
              <a:rPr lang="it-IT" b="1" dirty="0" smtClean="0">
                <a:solidFill>
                  <a:srgbClr val="CC0000"/>
                </a:solidFill>
                <a:effectLst>
                  <a:outerShdw blurRad="38100" dist="38100" dir="2700000" algn="tl">
                    <a:srgbClr val="DDDDDD"/>
                  </a:outerShdw>
                </a:effectLst>
              </a:rPr>
              <a:t>Linee di intervento</a:t>
            </a:r>
            <a:endParaRPr lang="it-IT" b="1" dirty="0">
              <a:solidFill>
                <a:srgbClr val="CC0000"/>
              </a:solidFill>
              <a:effectLst>
                <a:outerShdw blurRad="38100" dist="38100" dir="2700000" algn="tl">
                  <a:srgbClr val="DDDDDD"/>
                </a:outerShdw>
              </a:effectLst>
            </a:endParaRPr>
          </a:p>
        </p:txBody>
      </p:sp>
      <p:sp>
        <p:nvSpPr>
          <p:cNvPr id="3" name="Rectangle 2"/>
          <p:cNvSpPr>
            <a:spLocks noChangeArrowheads="1"/>
          </p:cNvSpPr>
          <p:nvPr/>
        </p:nvSpPr>
        <p:spPr bwMode="auto">
          <a:xfrm>
            <a:off x="735013" y="549275"/>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sp>
        <p:nvSpPr>
          <p:cNvPr id="2"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graphicFrame>
        <p:nvGraphicFramePr>
          <p:cNvPr id="12" name="Diagramma 11"/>
          <p:cNvGraphicFramePr/>
          <p:nvPr/>
        </p:nvGraphicFramePr>
        <p:xfrm>
          <a:off x="1403648" y="991073"/>
          <a:ext cx="5486400" cy="4607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ttangolo 7"/>
          <p:cNvSpPr>
            <a:spLocks noChangeArrowheads="1"/>
          </p:cNvSpPr>
          <p:nvPr/>
        </p:nvSpPr>
        <p:spPr bwMode="auto">
          <a:xfrm>
            <a:off x="-36513" y="0"/>
            <a:ext cx="304801" cy="3429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8100000" scaled="1"/>
            <a:tileRect/>
          </a:gradFill>
          <a:ln w="9525">
            <a:noFill/>
            <a:round/>
            <a:headEnd/>
            <a:tailEnd/>
          </a:ln>
        </p:spPr>
        <p:txBody>
          <a:bodyPr vert="eaVert"/>
          <a:lstStyle/>
          <a:p>
            <a:pPr>
              <a:defRPr/>
            </a:pPr>
            <a:r>
              <a:rPr lang="it-IT" sz="1400" b="1" dirty="0" smtClean="0">
                <a:solidFill>
                  <a:schemeClr val="bg1"/>
                </a:solidFill>
                <a:effectLst>
                  <a:outerShdw blurRad="38100" dist="38100" dir="2700000" algn="tl">
                    <a:srgbClr val="000000"/>
                  </a:outerShdw>
                </a:effectLst>
                <a:latin typeface="Arial" charset="0"/>
                <a:ea typeface="ＭＳ Ｐゴシック" charset="-128"/>
                <a:cs typeface="ＭＳ Ｐゴシック" charset="-128"/>
              </a:rPr>
              <a:t>OBIETTIVI E LINEE D’INTERVENTO</a:t>
            </a:r>
            <a:endParaRPr lang="it-IT" sz="1400" b="1" dirty="0">
              <a:solidFill>
                <a:schemeClr val="bg1"/>
              </a:solidFill>
              <a:effectLst>
                <a:outerShdw blurRad="38100" dist="38100" dir="2700000" algn="tl">
                  <a:srgbClr val="000000"/>
                </a:outerShdw>
              </a:effectLst>
              <a:latin typeface="Arial" charset="0"/>
              <a:ea typeface="ＭＳ Ｐゴシック" charset="-128"/>
              <a:cs typeface="ＭＳ Ｐゴシック" charset="-128"/>
            </a:endParaRPr>
          </a:p>
        </p:txBody>
      </p:sp>
    </p:spTree>
  </p:cSld>
  <p:clrMapOvr>
    <a:masterClrMapping/>
  </p:clrMapOvr>
  <p:transition advClick="0" advTm="15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593725" y="0"/>
            <a:ext cx="7669213" cy="900113"/>
          </a:xfrm>
        </p:spPr>
        <p:txBody>
          <a:bodyPr/>
          <a:lstStyle/>
          <a:p>
            <a:pPr>
              <a:defRPr/>
            </a:pPr>
            <a:r>
              <a:rPr lang="it-IT" b="1" dirty="0" smtClean="0">
                <a:solidFill>
                  <a:srgbClr val="CC0000"/>
                </a:solidFill>
                <a:effectLst>
                  <a:outerShdw blurRad="38100" dist="38100" dir="2700000" algn="tl">
                    <a:srgbClr val="DDDDDD"/>
                  </a:outerShdw>
                </a:effectLst>
              </a:rPr>
              <a:t>Linee di intervento</a:t>
            </a:r>
            <a:endParaRPr lang="it-IT" b="1" dirty="0">
              <a:solidFill>
                <a:srgbClr val="CC0000"/>
              </a:solidFill>
              <a:effectLst>
                <a:outerShdw blurRad="38100" dist="38100" dir="2700000" algn="tl">
                  <a:srgbClr val="DDDDDD"/>
                </a:outerShdw>
              </a:effectLst>
            </a:endParaRPr>
          </a:p>
        </p:txBody>
      </p:sp>
      <p:sp>
        <p:nvSpPr>
          <p:cNvPr id="3" name="Rectangle 2"/>
          <p:cNvSpPr>
            <a:spLocks noChangeArrowheads="1"/>
          </p:cNvSpPr>
          <p:nvPr/>
        </p:nvSpPr>
        <p:spPr bwMode="auto">
          <a:xfrm>
            <a:off x="735013" y="549275"/>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sp>
        <p:nvSpPr>
          <p:cNvPr id="2"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sp>
        <p:nvSpPr>
          <p:cNvPr id="4" name="Rectangle 2"/>
          <p:cNvSpPr>
            <a:spLocks noChangeArrowheads="1"/>
          </p:cNvSpPr>
          <p:nvPr/>
        </p:nvSpPr>
        <p:spPr bwMode="auto">
          <a:xfrm>
            <a:off x="1979613" y="442913"/>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grpSp>
        <p:nvGrpSpPr>
          <p:cNvPr id="61447" name="Gruppo 7"/>
          <p:cNvGrpSpPr>
            <a:grpSpLocks/>
          </p:cNvGrpSpPr>
          <p:nvPr/>
        </p:nvGrpSpPr>
        <p:grpSpPr bwMode="auto">
          <a:xfrm>
            <a:off x="492125" y="201613"/>
            <a:ext cx="1533525" cy="1152525"/>
            <a:chOff x="357254" y="1099648"/>
            <a:chExt cx="1533492" cy="1152128"/>
          </a:xfrm>
        </p:grpSpPr>
        <p:sp>
          <p:nvSpPr>
            <p:cNvPr id="6" name="Fumetto 2 5"/>
            <p:cNvSpPr/>
            <p:nvPr/>
          </p:nvSpPr>
          <p:spPr>
            <a:xfrm>
              <a:off x="357254" y="1099648"/>
              <a:ext cx="1533492" cy="1152128"/>
            </a:xfrm>
            <a:prstGeom prst="wedgeRoundRectCallout">
              <a:avLst/>
            </a:prstGeom>
            <a:solidFill>
              <a:srgbClr val="C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61450" name="CasellaDiTesto 6"/>
            <p:cNvSpPr txBox="1">
              <a:spLocks noChangeArrowheads="1"/>
            </p:cNvSpPr>
            <p:nvPr/>
          </p:nvSpPr>
          <p:spPr bwMode="auto">
            <a:xfrm>
              <a:off x="438519" y="1317244"/>
              <a:ext cx="137096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it-IT" sz="2000" b="1">
                  <a:solidFill>
                    <a:schemeClr val="bg1"/>
                  </a:solidFill>
                  <a:latin typeface="Arial" panose="020B0604020202020204" pitchFamily="34" charset="0"/>
                </a:rPr>
                <a:t>5 Azioni</a:t>
              </a:r>
            </a:p>
            <a:p>
              <a:pPr>
                <a:spcBef>
                  <a:spcPct val="0"/>
                </a:spcBef>
                <a:buFontTx/>
                <a:buNone/>
              </a:pPr>
              <a:r>
                <a:rPr lang="it-IT" sz="2000" b="1">
                  <a:solidFill>
                    <a:schemeClr val="bg1"/>
                  </a:solidFill>
                  <a:latin typeface="Arial" panose="020B0604020202020204" pitchFamily="34" charset="0"/>
                </a:rPr>
                <a:t>44 attività</a:t>
              </a:r>
            </a:p>
          </p:txBody>
        </p:sp>
      </p:grpSp>
      <p:graphicFrame>
        <p:nvGraphicFramePr>
          <p:cNvPr id="14" name="Diagramma 13"/>
          <p:cNvGraphicFramePr/>
          <p:nvPr/>
        </p:nvGraphicFramePr>
        <p:xfrm>
          <a:off x="2051720" y="982526"/>
          <a:ext cx="5553075" cy="4914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ttangolo 10"/>
          <p:cNvSpPr>
            <a:spLocks noChangeArrowheads="1"/>
          </p:cNvSpPr>
          <p:nvPr/>
        </p:nvSpPr>
        <p:spPr bwMode="auto">
          <a:xfrm>
            <a:off x="-36513" y="0"/>
            <a:ext cx="304801" cy="3429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8100000" scaled="1"/>
            <a:tileRect/>
          </a:gradFill>
          <a:ln w="9525">
            <a:noFill/>
            <a:round/>
            <a:headEnd/>
            <a:tailEnd/>
          </a:ln>
        </p:spPr>
        <p:txBody>
          <a:bodyPr vert="eaVert"/>
          <a:lstStyle/>
          <a:p>
            <a:pPr>
              <a:defRPr/>
            </a:pPr>
            <a:r>
              <a:rPr lang="it-IT" sz="1400" b="1" dirty="0" smtClean="0">
                <a:solidFill>
                  <a:schemeClr val="bg1"/>
                </a:solidFill>
                <a:effectLst>
                  <a:outerShdw blurRad="38100" dist="38100" dir="2700000" algn="tl">
                    <a:srgbClr val="000000"/>
                  </a:outerShdw>
                </a:effectLst>
                <a:latin typeface="Arial" charset="0"/>
                <a:ea typeface="ＭＳ Ｐゴシック" charset="-128"/>
                <a:cs typeface="ＭＳ Ｐゴシック" charset="-128"/>
              </a:rPr>
              <a:t>OBIETTIVI E LINEE D’INTERVENTO</a:t>
            </a:r>
            <a:endParaRPr lang="it-IT" sz="1400" b="1" dirty="0">
              <a:solidFill>
                <a:schemeClr val="bg1"/>
              </a:solidFill>
              <a:effectLst>
                <a:outerShdw blurRad="38100" dist="38100" dir="2700000" algn="tl">
                  <a:srgbClr val="000000"/>
                </a:outerShdw>
              </a:effectLst>
              <a:latin typeface="Arial" charset="0"/>
              <a:ea typeface="ＭＳ Ｐゴシック" charset="-128"/>
              <a:cs typeface="ＭＳ Ｐゴシック" charset="-128"/>
            </a:endParaRPr>
          </a:p>
        </p:txBody>
      </p:sp>
    </p:spTree>
  </p:cSld>
  <p:clrMapOvr>
    <a:masterClrMapping/>
  </p:clrMapOvr>
  <p:transition advClick="0" advTm="15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593725" y="0"/>
            <a:ext cx="7669213" cy="900113"/>
          </a:xfrm>
        </p:spPr>
        <p:txBody>
          <a:bodyPr/>
          <a:lstStyle/>
          <a:p>
            <a:pPr>
              <a:defRPr/>
            </a:pPr>
            <a:r>
              <a:rPr lang="it-IT" b="1" dirty="0" smtClean="0">
                <a:solidFill>
                  <a:srgbClr val="CC0000"/>
                </a:solidFill>
                <a:effectLst>
                  <a:outerShdw blurRad="38100" dist="38100" dir="2700000" algn="tl">
                    <a:srgbClr val="DDDDDD"/>
                  </a:outerShdw>
                </a:effectLst>
              </a:rPr>
              <a:t>Linee di intervento</a:t>
            </a:r>
            <a:endParaRPr lang="it-IT" b="1" dirty="0">
              <a:solidFill>
                <a:srgbClr val="CC0000"/>
              </a:solidFill>
              <a:effectLst>
                <a:outerShdw blurRad="38100" dist="38100" dir="2700000" algn="tl">
                  <a:srgbClr val="DDDDDD"/>
                </a:outerShdw>
              </a:effectLst>
            </a:endParaRPr>
          </a:p>
        </p:txBody>
      </p:sp>
      <p:sp>
        <p:nvSpPr>
          <p:cNvPr id="3" name="Rectangle 2"/>
          <p:cNvSpPr>
            <a:spLocks noChangeArrowheads="1"/>
          </p:cNvSpPr>
          <p:nvPr/>
        </p:nvSpPr>
        <p:spPr bwMode="auto">
          <a:xfrm>
            <a:off x="735013" y="549275"/>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sp>
        <p:nvSpPr>
          <p:cNvPr id="2"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sp>
        <p:nvSpPr>
          <p:cNvPr id="4" name="Rectangle 2"/>
          <p:cNvSpPr>
            <a:spLocks noChangeArrowheads="1"/>
          </p:cNvSpPr>
          <p:nvPr/>
        </p:nvSpPr>
        <p:spPr bwMode="auto">
          <a:xfrm>
            <a:off x="2051050" y="522288"/>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grpSp>
        <p:nvGrpSpPr>
          <p:cNvPr id="63495" name="Gruppo 5"/>
          <p:cNvGrpSpPr>
            <a:grpSpLocks/>
          </p:cNvGrpSpPr>
          <p:nvPr/>
        </p:nvGrpSpPr>
        <p:grpSpPr bwMode="auto">
          <a:xfrm>
            <a:off x="492125" y="201613"/>
            <a:ext cx="1533525" cy="1152525"/>
            <a:chOff x="491398" y="202009"/>
            <a:chExt cx="1533492" cy="1152128"/>
          </a:xfrm>
        </p:grpSpPr>
        <p:sp>
          <p:nvSpPr>
            <p:cNvPr id="10" name="Fumetto 2 9"/>
            <p:cNvSpPr/>
            <p:nvPr/>
          </p:nvSpPr>
          <p:spPr>
            <a:xfrm>
              <a:off x="491398" y="202009"/>
              <a:ext cx="1533492" cy="1152128"/>
            </a:xfrm>
            <a:prstGeom prst="wedgeRoundRectCallou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63498" name="CasellaDiTesto 10"/>
            <p:cNvSpPr txBox="1">
              <a:spLocks noChangeArrowheads="1"/>
            </p:cNvSpPr>
            <p:nvPr/>
          </p:nvSpPr>
          <p:spPr bwMode="auto">
            <a:xfrm>
              <a:off x="572663" y="419605"/>
              <a:ext cx="137096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it-IT" sz="2000" b="1">
                  <a:solidFill>
                    <a:schemeClr val="bg1"/>
                  </a:solidFill>
                  <a:latin typeface="Arial" panose="020B0604020202020204" pitchFamily="34" charset="0"/>
                </a:rPr>
                <a:t>3 Azioni</a:t>
              </a:r>
            </a:p>
            <a:p>
              <a:pPr>
                <a:spcBef>
                  <a:spcPct val="0"/>
                </a:spcBef>
                <a:buFontTx/>
                <a:buNone/>
              </a:pPr>
              <a:r>
                <a:rPr lang="it-IT" sz="2000" b="1">
                  <a:solidFill>
                    <a:schemeClr val="bg1"/>
                  </a:solidFill>
                  <a:latin typeface="Arial" panose="020B0604020202020204" pitchFamily="34" charset="0"/>
                </a:rPr>
                <a:t>7 attività</a:t>
              </a:r>
            </a:p>
          </p:txBody>
        </p:sp>
      </p:grpSp>
      <p:graphicFrame>
        <p:nvGraphicFramePr>
          <p:cNvPr id="12" name="Diagramma 11"/>
          <p:cNvGraphicFramePr/>
          <p:nvPr/>
        </p:nvGraphicFramePr>
        <p:xfrm>
          <a:off x="2061229" y="1052736"/>
          <a:ext cx="5495925" cy="3695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ttangolo 10"/>
          <p:cNvSpPr>
            <a:spLocks noChangeArrowheads="1"/>
          </p:cNvSpPr>
          <p:nvPr/>
        </p:nvSpPr>
        <p:spPr bwMode="auto">
          <a:xfrm>
            <a:off x="-36513" y="0"/>
            <a:ext cx="304801" cy="3429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8100000" scaled="1"/>
            <a:tileRect/>
          </a:gradFill>
          <a:ln w="9525">
            <a:noFill/>
            <a:round/>
            <a:headEnd/>
            <a:tailEnd/>
          </a:ln>
        </p:spPr>
        <p:txBody>
          <a:bodyPr vert="eaVert"/>
          <a:lstStyle/>
          <a:p>
            <a:pPr>
              <a:defRPr/>
            </a:pPr>
            <a:r>
              <a:rPr lang="it-IT" sz="1400" b="1" dirty="0" smtClean="0">
                <a:solidFill>
                  <a:schemeClr val="bg1"/>
                </a:solidFill>
                <a:effectLst>
                  <a:outerShdw blurRad="38100" dist="38100" dir="2700000" algn="tl">
                    <a:srgbClr val="000000"/>
                  </a:outerShdw>
                </a:effectLst>
                <a:latin typeface="Arial" charset="0"/>
                <a:ea typeface="ＭＳ Ｐゴシック" charset="-128"/>
                <a:cs typeface="ＭＳ Ｐゴシック" charset="-128"/>
              </a:rPr>
              <a:t>OBIETTIVI E LINEE D’INTERVENTO</a:t>
            </a:r>
            <a:endParaRPr lang="it-IT" sz="1400" b="1" dirty="0">
              <a:solidFill>
                <a:schemeClr val="bg1"/>
              </a:solidFill>
              <a:effectLst>
                <a:outerShdw blurRad="38100" dist="38100" dir="2700000" algn="tl">
                  <a:srgbClr val="000000"/>
                </a:outerShdw>
              </a:effectLst>
              <a:latin typeface="Arial" charset="0"/>
              <a:ea typeface="ＭＳ Ｐゴシック" charset="-128"/>
              <a:cs typeface="ＭＳ Ｐゴシック" charset="-128"/>
            </a:endParaRPr>
          </a:p>
        </p:txBody>
      </p:sp>
    </p:spTree>
  </p:cSld>
  <p:clrMapOvr>
    <a:masterClrMapping/>
  </p:clrMapOvr>
  <p:transition advClick="0" advTm="1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381000" y="304800"/>
            <a:ext cx="8424863" cy="1246188"/>
          </a:xfrm>
          <a:prstGeom prst="rect">
            <a:avLst/>
          </a:prstGeom>
          <a:noFill/>
          <a:ln w="9525">
            <a:noFill/>
            <a:miter lim="800000"/>
            <a:headEnd/>
            <a:tailEnd/>
          </a:ln>
          <a:effectLst/>
        </p:spPr>
        <p:txBody>
          <a:bodyPr>
            <a:spAutoFit/>
          </a:bodyP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defRPr/>
            </a:pPr>
            <a:r>
              <a:rPr lang="it-IT" sz="2400" b="1" dirty="0" smtClean="0">
                <a:solidFill>
                  <a:srgbClr val="CC0000"/>
                </a:solidFill>
                <a:effectLst>
                  <a:outerShdw blurRad="38100" dist="38100" dir="2700000" algn="tl">
                    <a:srgbClr val="C0C0C0"/>
                  </a:outerShdw>
                </a:effectLst>
              </a:rPr>
              <a:t>InnovaPuglia S.p.A. </a:t>
            </a:r>
            <a:br>
              <a:rPr lang="it-IT" sz="2400" b="1" dirty="0" smtClean="0">
                <a:solidFill>
                  <a:srgbClr val="CC0000"/>
                </a:solidFill>
                <a:effectLst>
                  <a:outerShdw blurRad="38100" dist="38100" dir="2700000" algn="tl">
                    <a:srgbClr val="C0C0C0"/>
                  </a:outerShdw>
                </a:effectLst>
              </a:rPr>
            </a:br>
            <a:r>
              <a:rPr lang="it-IT" sz="2400" b="1" dirty="0" smtClean="0">
                <a:solidFill>
                  <a:srgbClr val="CC0000"/>
                </a:solidFill>
                <a:effectLst>
                  <a:outerShdw blurRad="38100" dist="38100" dir="2700000" algn="tl">
                    <a:srgbClr val="C0C0C0"/>
                  </a:outerShdw>
                </a:effectLst>
              </a:rPr>
              <a:t>società in-house della Regione Puglia  </a:t>
            </a:r>
          </a:p>
          <a:p>
            <a:pPr algn="ctr" eaLnBrk="1" hangingPunct="1">
              <a:spcBef>
                <a:spcPct val="50000"/>
              </a:spcBef>
              <a:defRPr/>
            </a:pPr>
            <a:r>
              <a:rPr lang="it-IT" sz="1800" b="1" dirty="0" smtClean="0">
                <a:solidFill>
                  <a:srgbClr val="CC0000"/>
                </a:solidFill>
                <a:effectLst>
                  <a:outerShdw blurRad="38100" dist="38100" dir="2700000" algn="tl">
                    <a:srgbClr val="C0C0C0"/>
                  </a:outerShdw>
                </a:effectLst>
              </a:rPr>
              <a:t>Partner della Regione Puglia per l’uso strategico dell’innovazione ICT</a:t>
            </a:r>
          </a:p>
        </p:txBody>
      </p:sp>
      <p:sp>
        <p:nvSpPr>
          <p:cNvPr id="96259" name="Text Box 6"/>
          <p:cNvSpPr txBox="1">
            <a:spLocks noChangeArrowheads="1"/>
          </p:cNvSpPr>
          <p:nvPr/>
        </p:nvSpPr>
        <p:spPr bwMode="auto">
          <a:xfrm>
            <a:off x="683568" y="3367288"/>
            <a:ext cx="7848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defRPr/>
            </a:pPr>
            <a:r>
              <a:rPr lang="it-IT" sz="2000" b="1" dirty="0" smtClean="0">
                <a:solidFill>
                  <a:srgbClr val="004080"/>
                </a:solidFill>
              </a:rPr>
              <a:t>InnovaPuglia accompagna la Regione Puglia nella definizione e attuazione degli obiettivi da perseguire per uno </a:t>
            </a:r>
            <a:r>
              <a:rPr lang="it-IT" sz="2000" b="1" dirty="0" smtClean="0">
                <a:solidFill>
                  <a:srgbClr val="CC0000"/>
                </a:solidFill>
                <a:effectLst>
                  <a:outerShdw blurRad="38100" dist="38100" dir="2700000" algn="tl">
                    <a:srgbClr val="C0C0C0"/>
                  </a:outerShdw>
                </a:effectLst>
              </a:rPr>
              <a:t>sviluppo digitale della regione</a:t>
            </a:r>
            <a:r>
              <a:rPr lang="it-IT" sz="2000" b="1" dirty="0" smtClean="0">
                <a:solidFill>
                  <a:srgbClr val="004080"/>
                </a:solidFill>
              </a:rPr>
              <a:t> e, in particolare, dell’amministrazione regionale. </a:t>
            </a:r>
          </a:p>
          <a:p>
            <a:pPr algn="ctr" eaLnBrk="1" hangingPunct="1">
              <a:spcBef>
                <a:spcPct val="50000"/>
              </a:spcBef>
              <a:defRPr/>
            </a:pPr>
            <a:r>
              <a:rPr lang="it-IT" sz="2000" b="1" dirty="0">
                <a:solidFill>
                  <a:srgbClr val="CC0000"/>
                </a:solidFill>
                <a:effectLst>
                  <a:outerShdw blurRad="38100" dist="38100" dir="2700000" algn="tl">
                    <a:srgbClr val="C0C0C0"/>
                  </a:outerShdw>
                </a:effectLst>
              </a:rPr>
              <a:t>Missione di InnovaPuglia è </a:t>
            </a:r>
            <a:r>
              <a:rPr lang="it-IT" sz="2000" b="1" dirty="0" smtClean="0">
                <a:solidFill>
                  <a:srgbClr val="CC0000"/>
                </a:solidFill>
                <a:effectLst>
                  <a:outerShdw blurRad="38100" dist="38100" dir="2700000" algn="tl">
                    <a:srgbClr val="C0C0C0"/>
                  </a:outerShdw>
                </a:effectLst>
              </a:rPr>
              <a:t>attuare </a:t>
            </a:r>
          </a:p>
          <a:p>
            <a:pPr algn="ctr" eaLnBrk="1" hangingPunct="1">
              <a:spcBef>
                <a:spcPct val="50000"/>
              </a:spcBef>
              <a:defRPr/>
            </a:pPr>
            <a:r>
              <a:rPr lang="it-IT" sz="2000" b="1" dirty="0" smtClean="0">
                <a:solidFill>
                  <a:srgbClr val="CC0000"/>
                </a:solidFill>
                <a:effectLst>
                  <a:outerShdw blurRad="38100" dist="38100" dir="2700000" algn="tl">
                    <a:srgbClr val="C0C0C0"/>
                  </a:outerShdw>
                </a:effectLst>
              </a:rPr>
              <a:t>l’Agenda </a:t>
            </a:r>
            <a:r>
              <a:rPr lang="it-IT" sz="2000" b="1" dirty="0">
                <a:solidFill>
                  <a:srgbClr val="CC0000"/>
                </a:solidFill>
                <a:effectLst>
                  <a:outerShdw blurRad="38100" dist="38100" dir="2700000" algn="tl">
                    <a:srgbClr val="C0C0C0"/>
                  </a:outerShdw>
                </a:effectLst>
              </a:rPr>
              <a:t>Digitale Regionale</a:t>
            </a:r>
          </a:p>
        </p:txBody>
      </p:sp>
      <p:pic>
        <p:nvPicPr>
          <p:cNvPr id="28676" name="Picture 7" descr="logo_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938" y="1837333"/>
            <a:ext cx="1566862"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Immagine 5" descr="stemma.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700808"/>
            <a:ext cx="10287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a:spLocks noChangeArrowheads="1"/>
          </p:cNvSpPr>
          <p:nvPr/>
        </p:nvSpPr>
        <p:spPr bwMode="auto">
          <a:xfrm>
            <a:off x="-36513" y="0"/>
            <a:ext cx="304801" cy="2708275"/>
          </a:xfrm>
          <a:prstGeom prst="rect">
            <a:avLst/>
          </a:prstGeom>
          <a:gradFill rotWithShape="1">
            <a:gsLst>
              <a:gs pos="0">
                <a:srgbClr val="336699">
                  <a:gamma/>
                  <a:shade val="46275"/>
                  <a:invGamma/>
                </a:srgbClr>
              </a:gs>
              <a:gs pos="100000">
                <a:srgbClr val="336699"/>
              </a:gs>
            </a:gsLst>
            <a:lin ang="5400000" scaled="1"/>
          </a:gradFill>
          <a:ln w="9525">
            <a:noFill/>
            <a:round/>
            <a:headEnd/>
            <a:tailEnd/>
          </a:ln>
        </p:spPr>
        <p:txBody>
          <a:bodyPr vert="eaVert"/>
          <a:lstStyle/>
          <a:p>
            <a:pPr>
              <a:defRPr/>
            </a:pPr>
            <a:r>
              <a:rPr lang="it-IT" sz="1400" b="1" dirty="0" smtClean="0">
                <a:solidFill>
                  <a:schemeClr val="bg1"/>
                </a:solidFill>
                <a:effectLst>
                  <a:outerShdw blurRad="38100" dist="38100" dir="2700000" algn="tl">
                    <a:srgbClr val="000000"/>
                  </a:outerShdw>
                </a:effectLst>
                <a:latin typeface="Arial" charset="0"/>
                <a:ea typeface="ＭＳ Ｐゴシック" charset="-128"/>
                <a:cs typeface="ＭＳ Ｐゴシック" charset="-128"/>
              </a:rPr>
              <a:t>PROFILO  </a:t>
            </a:r>
            <a:r>
              <a:rPr lang="it-IT" sz="1400" b="1" dirty="0">
                <a:solidFill>
                  <a:schemeClr val="bg1"/>
                </a:solidFill>
                <a:effectLst>
                  <a:outerShdw blurRad="38100" dist="38100" dir="2700000" algn="tl">
                    <a:srgbClr val="000000"/>
                  </a:outerShdw>
                </a:effectLst>
                <a:latin typeface="Arial" charset="0"/>
                <a:ea typeface="ＭＳ Ｐゴシック" charset="-128"/>
                <a:cs typeface="ＭＳ Ｐゴシック" charset="-128"/>
              </a:rPr>
              <a:t>SOCETARIO</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593725" y="0"/>
            <a:ext cx="7669213" cy="900113"/>
          </a:xfrm>
        </p:spPr>
        <p:txBody>
          <a:bodyPr/>
          <a:lstStyle/>
          <a:p>
            <a:pPr>
              <a:defRPr/>
            </a:pPr>
            <a:r>
              <a:rPr lang="it-IT" b="1" dirty="0" smtClean="0">
                <a:solidFill>
                  <a:srgbClr val="CC0000"/>
                </a:solidFill>
                <a:effectLst>
                  <a:outerShdw blurRad="38100" dist="38100" dir="2700000" algn="tl">
                    <a:srgbClr val="DDDDDD"/>
                  </a:outerShdw>
                </a:effectLst>
              </a:rPr>
              <a:t>Linee di intervento</a:t>
            </a:r>
            <a:endParaRPr lang="it-IT" b="1" dirty="0">
              <a:solidFill>
                <a:srgbClr val="CC0000"/>
              </a:solidFill>
              <a:effectLst>
                <a:outerShdw blurRad="38100" dist="38100" dir="2700000" algn="tl">
                  <a:srgbClr val="DDDDDD"/>
                </a:outerShdw>
              </a:effectLst>
            </a:endParaRPr>
          </a:p>
        </p:txBody>
      </p:sp>
      <p:sp>
        <p:nvSpPr>
          <p:cNvPr id="3" name="Rectangle 2"/>
          <p:cNvSpPr>
            <a:spLocks noChangeArrowheads="1"/>
          </p:cNvSpPr>
          <p:nvPr/>
        </p:nvSpPr>
        <p:spPr bwMode="auto">
          <a:xfrm>
            <a:off x="735013" y="549275"/>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sp>
        <p:nvSpPr>
          <p:cNvPr id="2"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sp>
        <p:nvSpPr>
          <p:cNvPr id="4" name="Rectangle 2"/>
          <p:cNvSpPr>
            <a:spLocks noChangeArrowheads="1"/>
          </p:cNvSpPr>
          <p:nvPr/>
        </p:nvSpPr>
        <p:spPr bwMode="auto">
          <a:xfrm>
            <a:off x="1908175" y="1628775"/>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graphicFrame>
        <p:nvGraphicFramePr>
          <p:cNvPr id="12" name="Diagramma 11"/>
          <p:cNvGraphicFramePr/>
          <p:nvPr/>
        </p:nvGraphicFramePr>
        <p:xfrm>
          <a:off x="1684784" y="1198693"/>
          <a:ext cx="54864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5544" name="Gruppo 5"/>
          <p:cNvGrpSpPr>
            <a:grpSpLocks/>
          </p:cNvGrpSpPr>
          <p:nvPr/>
        </p:nvGrpSpPr>
        <p:grpSpPr bwMode="auto">
          <a:xfrm>
            <a:off x="492125" y="201613"/>
            <a:ext cx="1533525" cy="1152525"/>
            <a:chOff x="491398" y="202009"/>
            <a:chExt cx="1533492" cy="1152128"/>
          </a:xfrm>
        </p:grpSpPr>
        <p:sp>
          <p:nvSpPr>
            <p:cNvPr id="14" name="Fumetto 2 13"/>
            <p:cNvSpPr/>
            <p:nvPr/>
          </p:nvSpPr>
          <p:spPr>
            <a:xfrm>
              <a:off x="491398" y="202009"/>
              <a:ext cx="1533492" cy="1152128"/>
            </a:xfrm>
            <a:prstGeom prst="wedgeRoundRectCallout">
              <a:avLst/>
            </a:prstGeom>
            <a:solidFill>
              <a:srgbClr val="7030A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65546" name="CasellaDiTesto 14"/>
            <p:cNvSpPr txBox="1">
              <a:spLocks noChangeArrowheads="1"/>
            </p:cNvSpPr>
            <p:nvPr/>
          </p:nvSpPr>
          <p:spPr bwMode="auto">
            <a:xfrm>
              <a:off x="572663" y="419605"/>
              <a:ext cx="137096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it-IT" sz="2000" b="1">
                  <a:solidFill>
                    <a:schemeClr val="bg1"/>
                  </a:solidFill>
                  <a:latin typeface="Arial" panose="020B0604020202020204" pitchFamily="34" charset="0"/>
                </a:rPr>
                <a:t>2 Azioni</a:t>
              </a:r>
            </a:p>
            <a:p>
              <a:pPr>
                <a:spcBef>
                  <a:spcPct val="0"/>
                </a:spcBef>
                <a:buFontTx/>
                <a:buNone/>
              </a:pPr>
              <a:r>
                <a:rPr lang="it-IT" sz="2000" b="1">
                  <a:solidFill>
                    <a:schemeClr val="bg1"/>
                  </a:solidFill>
                  <a:latin typeface="Arial" panose="020B0604020202020204" pitchFamily="34" charset="0"/>
                </a:rPr>
                <a:t>5 attività</a:t>
              </a:r>
            </a:p>
          </p:txBody>
        </p:sp>
      </p:grpSp>
      <p:sp>
        <p:nvSpPr>
          <p:cNvPr id="11" name="Rettangolo 10"/>
          <p:cNvSpPr>
            <a:spLocks noChangeArrowheads="1"/>
          </p:cNvSpPr>
          <p:nvPr/>
        </p:nvSpPr>
        <p:spPr bwMode="auto">
          <a:xfrm>
            <a:off x="-36513" y="0"/>
            <a:ext cx="304801" cy="3429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8100000" scaled="1"/>
            <a:tileRect/>
          </a:gradFill>
          <a:ln w="9525">
            <a:noFill/>
            <a:round/>
            <a:headEnd/>
            <a:tailEnd/>
          </a:ln>
        </p:spPr>
        <p:txBody>
          <a:bodyPr vert="eaVert"/>
          <a:lstStyle/>
          <a:p>
            <a:pPr>
              <a:defRPr/>
            </a:pPr>
            <a:r>
              <a:rPr lang="it-IT" sz="1400" b="1" dirty="0" smtClean="0">
                <a:solidFill>
                  <a:schemeClr val="bg1"/>
                </a:solidFill>
                <a:effectLst>
                  <a:outerShdw blurRad="38100" dist="38100" dir="2700000" algn="tl">
                    <a:srgbClr val="000000"/>
                  </a:outerShdw>
                </a:effectLst>
                <a:latin typeface="Arial" charset="0"/>
                <a:ea typeface="ＭＳ Ｐゴシック" charset="-128"/>
                <a:cs typeface="ＭＳ Ｐゴシック" charset="-128"/>
              </a:rPr>
              <a:t>OBIETTIVI E LINEE D’INTERVENTO</a:t>
            </a:r>
            <a:endParaRPr lang="it-IT" sz="1400" b="1" dirty="0">
              <a:solidFill>
                <a:schemeClr val="bg1"/>
              </a:solidFill>
              <a:effectLst>
                <a:outerShdw blurRad="38100" dist="38100" dir="2700000" algn="tl">
                  <a:srgbClr val="000000"/>
                </a:outerShdw>
              </a:effectLst>
              <a:latin typeface="Arial" charset="0"/>
              <a:ea typeface="ＭＳ Ｐゴシック" charset="-128"/>
              <a:cs typeface="ＭＳ Ｐゴシック" charset="-128"/>
            </a:endParaRPr>
          </a:p>
        </p:txBody>
      </p:sp>
    </p:spTree>
  </p:cSld>
  <p:clrMapOvr>
    <a:masterClrMapping/>
  </p:clrMapOvr>
  <p:transition advClick="0" advTm="15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593725" y="0"/>
            <a:ext cx="7669213" cy="900113"/>
          </a:xfrm>
        </p:spPr>
        <p:txBody>
          <a:bodyPr/>
          <a:lstStyle/>
          <a:p>
            <a:pPr>
              <a:defRPr/>
            </a:pPr>
            <a:r>
              <a:rPr lang="it-IT" b="1" dirty="0" smtClean="0">
                <a:solidFill>
                  <a:srgbClr val="CC0000"/>
                </a:solidFill>
                <a:effectLst>
                  <a:outerShdw blurRad="38100" dist="38100" dir="2700000" algn="tl">
                    <a:srgbClr val="DDDDDD"/>
                  </a:outerShdw>
                </a:effectLst>
              </a:rPr>
              <a:t>Linee di intervento</a:t>
            </a:r>
            <a:endParaRPr lang="it-IT" b="1" dirty="0">
              <a:solidFill>
                <a:srgbClr val="CC0000"/>
              </a:solidFill>
              <a:effectLst>
                <a:outerShdw blurRad="38100" dist="38100" dir="2700000" algn="tl">
                  <a:srgbClr val="DDDDDD"/>
                </a:outerShdw>
              </a:effectLst>
            </a:endParaRPr>
          </a:p>
        </p:txBody>
      </p:sp>
      <p:sp>
        <p:nvSpPr>
          <p:cNvPr id="3" name="Rectangle 2"/>
          <p:cNvSpPr>
            <a:spLocks noChangeArrowheads="1"/>
          </p:cNvSpPr>
          <p:nvPr/>
        </p:nvSpPr>
        <p:spPr bwMode="auto">
          <a:xfrm>
            <a:off x="735013" y="549275"/>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sp>
        <p:nvSpPr>
          <p:cNvPr id="2"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sp>
        <p:nvSpPr>
          <p:cNvPr id="4" name="Rectangle 2"/>
          <p:cNvSpPr>
            <a:spLocks noChangeArrowheads="1"/>
          </p:cNvSpPr>
          <p:nvPr/>
        </p:nvSpPr>
        <p:spPr bwMode="auto">
          <a:xfrm>
            <a:off x="1835150" y="1557338"/>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graphicFrame>
        <p:nvGraphicFramePr>
          <p:cNvPr id="9" name="Diagramma 8"/>
          <p:cNvGraphicFramePr/>
          <p:nvPr/>
        </p:nvGraphicFramePr>
        <p:xfrm>
          <a:off x="1835696" y="1412776"/>
          <a:ext cx="5486400" cy="1670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7592" name="Gruppo 5"/>
          <p:cNvGrpSpPr>
            <a:grpSpLocks/>
          </p:cNvGrpSpPr>
          <p:nvPr/>
        </p:nvGrpSpPr>
        <p:grpSpPr bwMode="auto">
          <a:xfrm>
            <a:off x="492125" y="201613"/>
            <a:ext cx="1533525" cy="1152525"/>
            <a:chOff x="491398" y="202009"/>
            <a:chExt cx="1533492" cy="1152128"/>
          </a:xfrm>
        </p:grpSpPr>
        <p:sp>
          <p:nvSpPr>
            <p:cNvPr id="11" name="Fumetto 2 10"/>
            <p:cNvSpPr/>
            <p:nvPr/>
          </p:nvSpPr>
          <p:spPr>
            <a:xfrm>
              <a:off x="491398" y="202009"/>
              <a:ext cx="1533492" cy="1152128"/>
            </a:xfrm>
            <a:prstGeom prst="wedgeRoundRectCallout">
              <a:avLst/>
            </a:prstGeom>
            <a:solidFill>
              <a:srgbClr val="0070C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67594" name="CasellaDiTesto 11"/>
            <p:cNvSpPr txBox="1">
              <a:spLocks noChangeArrowheads="1"/>
            </p:cNvSpPr>
            <p:nvPr/>
          </p:nvSpPr>
          <p:spPr bwMode="auto">
            <a:xfrm>
              <a:off x="572663" y="419605"/>
              <a:ext cx="137096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it-IT" sz="2000" b="1">
                  <a:solidFill>
                    <a:schemeClr val="bg1"/>
                  </a:solidFill>
                  <a:latin typeface="Arial" panose="020B0604020202020204" pitchFamily="34" charset="0"/>
                </a:rPr>
                <a:t>2 Azioni</a:t>
              </a:r>
            </a:p>
            <a:p>
              <a:pPr>
                <a:spcBef>
                  <a:spcPct val="0"/>
                </a:spcBef>
                <a:buFontTx/>
                <a:buNone/>
              </a:pPr>
              <a:r>
                <a:rPr lang="it-IT" sz="2000" b="1">
                  <a:solidFill>
                    <a:schemeClr val="bg1"/>
                  </a:solidFill>
                  <a:latin typeface="Arial" panose="020B0604020202020204" pitchFamily="34" charset="0"/>
                </a:rPr>
                <a:t>6 attività</a:t>
              </a:r>
            </a:p>
          </p:txBody>
        </p:sp>
      </p:grpSp>
      <p:sp>
        <p:nvSpPr>
          <p:cNvPr id="12" name="Rettangolo 11"/>
          <p:cNvSpPr>
            <a:spLocks noChangeArrowheads="1"/>
          </p:cNvSpPr>
          <p:nvPr/>
        </p:nvSpPr>
        <p:spPr bwMode="auto">
          <a:xfrm>
            <a:off x="-36513" y="0"/>
            <a:ext cx="304801" cy="3429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8100000" scaled="1"/>
            <a:tileRect/>
          </a:gradFill>
          <a:ln w="9525">
            <a:noFill/>
            <a:round/>
            <a:headEnd/>
            <a:tailEnd/>
          </a:ln>
        </p:spPr>
        <p:txBody>
          <a:bodyPr vert="eaVert"/>
          <a:lstStyle/>
          <a:p>
            <a:pPr>
              <a:defRPr/>
            </a:pPr>
            <a:r>
              <a:rPr lang="it-IT" sz="1400" b="1" dirty="0" smtClean="0">
                <a:solidFill>
                  <a:schemeClr val="bg1"/>
                </a:solidFill>
                <a:effectLst>
                  <a:outerShdw blurRad="38100" dist="38100" dir="2700000" algn="tl">
                    <a:srgbClr val="000000"/>
                  </a:outerShdw>
                </a:effectLst>
                <a:latin typeface="Arial" charset="0"/>
                <a:ea typeface="ＭＳ Ｐゴシック" charset="-128"/>
                <a:cs typeface="ＭＳ Ｐゴシック" charset="-128"/>
              </a:rPr>
              <a:t>OBIETTIVI E LINEE D’INTERVENTO</a:t>
            </a:r>
            <a:endParaRPr lang="it-IT" sz="1400" b="1" dirty="0">
              <a:solidFill>
                <a:schemeClr val="bg1"/>
              </a:solidFill>
              <a:effectLst>
                <a:outerShdw blurRad="38100" dist="38100" dir="2700000" algn="tl">
                  <a:srgbClr val="000000"/>
                </a:outerShdw>
              </a:effectLst>
              <a:latin typeface="Arial" charset="0"/>
              <a:ea typeface="ＭＳ Ｐゴシック" charset="-128"/>
              <a:cs typeface="ＭＳ Ｐゴシック" charset="-128"/>
            </a:endParaRPr>
          </a:p>
        </p:txBody>
      </p:sp>
    </p:spTree>
  </p:cSld>
  <p:clrMapOvr>
    <a:masterClrMapping/>
  </p:clrMapOvr>
  <p:transition advClick="0" advTm="15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593725" y="0"/>
            <a:ext cx="7669213" cy="900113"/>
          </a:xfrm>
        </p:spPr>
        <p:txBody>
          <a:bodyPr/>
          <a:lstStyle/>
          <a:p>
            <a:pPr>
              <a:defRPr/>
            </a:pPr>
            <a:r>
              <a:rPr lang="it-IT" b="1" dirty="0" smtClean="0">
                <a:solidFill>
                  <a:srgbClr val="CC0000"/>
                </a:solidFill>
                <a:effectLst>
                  <a:outerShdw blurRad="38100" dist="38100" dir="2700000" algn="tl">
                    <a:srgbClr val="DDDDDD"/>
                  </a:outerShdw>
                </a:effectLst>
              </a:rPr>
              <a:t>Aree funzionali</a:t>
            </a:r>
            <a:endParaRPr lang="it-IT" b="1" dirty="0">
              <a:solidFill>
                <a:srgbClr val="CC0000"/>
              </a:solidFill>
              <a:effectLst>
                <a:outerShdw blurRad="38100" dist="38100" dir="2700000" algn="tl">
                  <a:srgbClr val="DDDDDD"/>
                </a:outerShdw>
              </a:effectLst>
            </a:endParaRPr>
          </a:p>
        </p:txBody>
      </p:sp>
      <p:sp>
        <p:nvSpPr>
          <p:cNvPr id="3" name="Rectangle 2"/>
          <p:cNvSpPr>
            <a:spLocks noChangeArrowheads="1"/>
          </p:cNvSpPr>
          <p:nvPr/>
        </p:nvSpPr>
        <p:spPr bwMode="auto">
          <a:xfrm>
            <a:off x="735013" y="549275"/>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sp>
        <p:nvSpPr>
          <p:cNvPr id="2"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sp>
        <p:nvSpPr>
          <p:cNvPr id="4" name="Rectangle 2"/>
          <p:cNvSpPr>
            <a:spLocks noChangeArrowheads="1"/>
          </p:cNvSpPr>
          <p:nvPr/>
        </p:nvSpPr>
        <p:spPr bwMode="auto">
          <a:xfrm>
            <a:off x="1835150" y="1557338"/>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sp>
        <p:nvSpPr>
          <p:cNvPr id="6" name="Rectangle 2"/>
          <p:cNvSpPr>
            <a:spLocks noChangeArrowheads="1"/>
          </p:cNvSpPr>
          <p:nvPr/>
        </p:nvSpPr>
        <p:spPr bwMode="auto">
          <a:xfrm>
            <a:off x="1835150" y="153035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graphicFrame>
        <p:nvGraphicFramePr>
          <p:cNvPr id="10" name="Diagramma 9"/>
          <p:cNvGraphicFramePr/>
          <p:nvPr/>
        </p:nvGraphicFramePr>
        <p:xfrm>
          <a:off x="1619672" y="1340768"/>
          <a:ext cx="6127576" cy="3032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ttangolo 8"/>
          <p:cNvSpPr>
            <a:spLocks noChangeArrowheads="1"/>
          </p:cNvSpPr>
          <p:nvPr/>
        </p:nvSpPr>
        <p:spPr bwMode="auto">
          <a:xfrm>
            <a:off x="-36513" y="0"/>
            <a:ext cx="304801" cy="3429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8100000" scaled="1"/>
            <a:tileRect/>
          </a:gradFill>
          <a:ln w="9525">
            <a:noFill/>
            <a:round/>
            <a:headEnd/>
            <a:tailEnd/>
          </a:ln>
        </p:spPr>
        <p:txBody>
          <a:bodyPr vert="eaVert"/>
          <a:lstStyle/>
          <a:p>
            <a:pPr>
              <a:defRPr/>
            </a:pPr>
            <a:r>
              <a:rPr lang="it-IT" sz="1400" b="1" dirty="0" smtClean="0">
                <a:solidFill>
                  <a:schemeClr val="bg1"/>
                </a:solidFill>
                <a:effectLst>
                  <a:outerShdw blurRad="38100" dist="38100" dir="2700000" algn="tl">
                    <a:srgbClr val="000000"/>
                  </a:outerShdw>
                </a:effectLst>
                <a:latin typeface="Arial" charset="0"/>
                <a:ea typeface="ＭＳ Ｐゴシック" charset="-128"/>
                <a:cs typeface="ＭＳ Ｐゴシック" charset="-128"/>
              </a:rPr>
              <a:t>OBIETTIVI E LINEE D’INTERVENTO</a:t>
            </a:r>
            <a:endParaRPr lang="it-IT" sz="1400" b="1" dirty="0">
              <a:solidFill>
                <a:schemeClr val="bg1"/>
              </a:solidFill>
              <a:effectLst>
                <a:outerShdw blurRad="38100" dist="38100" dir="2700000" algn="tl">
                  <a:srgbClr val="000000"/>
                </a:outerShdw>
              </a:effectLst>
              <a:latin typeface="Arial" charset="0"/>
              <a:ea typeface="ＭＳ Ｐゴシック" charset="-128"/>
              <a:cs typeface="ＭＳ Ｐゴシック" charset="-128"/>
            </a:endParaRPr>
          </a:p>
        </p:txBody>
      </p:sp>
    </p:spTree>
  </p:cSld>
  <p:clrMapOvr>
    <a:masterClrMapping/>
  </p:clrMapOvr>
  <p:transition advClick="0" advTm="15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a:spLocks noChangeArrowheads="1"/>
          </p:cNvSpPr>
          <p:nvPr/>
        </p:nvSpPr>
        <p:spPr bwMode="auto">
          <a:xfrm>
            <a:off x="-36513" y="0"/>
            <a:ext cx="304801" cy="2708275"/>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w="9525">
            <a:noFill/>
            <a:round/>
            <a:headEnd/>
            <a:tailEnd/>
          </a:ln>
        </p:spPr>
        <p:txBody>
          <a:bodyPr vert="eaVert"/>
          <a:lstStyle/>
          <a:p>
            <a:pPr>
              <a:defRPr/>
            </a:pPr>
            <a:r>
              <a:rPr lang="it-IT" sz="1400" b="1" dirty="0" smtClean="0">
                <a:solidFill>
                  <a:schemeClr val="bg1"/>
                </a:solidFill>
                <a:effectLst>
                  <a:outerShdw blurRad="38100" dist="38100" dir="2700000" algn="tl">
                    <a:srgbClr val="000000"/>
                  </a:outerShdw>
                </a:effectLst>
                <a:latin typeface="Arial" charset="0"/>
                <a:ea typeface="ＭＳ Ｐゴシック" charset="-128"/>
                <a:cs typeface="ＭＳ Ｐゴシック" charset="-128"/>
              </a:rPr>
              <a:t>VANTAGGI</a:t>
            </a:r>
            <a:endParaRPr lang="it-IT" sz="1400" b="1" dirty="0">
              <a:solidFill>
                <a:schemeClr val="bg1"/>
              </a:solidFill>
              <a:effectLst>
                <a:outerShdw blurRad="38100" dist="38100" dir="2700000" algn="tl">
                  <a:srgbClr val="000000"/>
                </a:outerShdw>
              </a:effectLst>
              <a:latin typeface="Arial" charset="0"/>
              <a:ea typeface="ＭＳ Ｐゴシック" charset="-128"/>
              <a:cs typeface="ＭＳ Ｐゴシック" charset="-128"/>
            </a:endParaRPr>
          </a:p>
        </p:txBody>
      </p:sp>
      <p:sp>
        <p:nvSpPr>
          <p:cNvPr id="3" name="Rectangle 2"/>
          <p:cNvSpPr>
            <a:spLocks noChangeArrowheads="1"/>
          </p:cNvSpPr>
          <p:nvPr/>
        </p:nvSpPr>
        <p:spPr bwMode="auto">
          <a:xfrm>
            <a:off x="735013" y="549275"/>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sp>
        <p:nvSpPr>
          <p:cNvPr id="2"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sp>
        <p:nvSpPr>
          <p:cNvPr id="4" name="Rectangle 2"/>
          <p:cNvSpPr>
            <a:spLocks noChangeArrowheads="1"/>
          </p:cNvSpPr>
          <p:nvPr/>
        </p:nvSpPr>
        <p:spPr bwMode="auto">
          <a:xfrm>
            <a:off x="1835150" y="1557338"/>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sp>
        <p:nvSpPr>
          <p:cNvPr id="6" name="Rectangle 2"/>
          <p:cNvSpPr>
            <a:spLocks noChangeArrowheads="1"/>
          </p:cNvSpPr>
          <p:nvPr/>
        </p:nvSpPr>
        <p:spPr bwMode="auto">
          <a:xfrm>
            <a:off x="1835150" y="153035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graphicFrame>
        <p:nvGraphicFramePr>
          <p:cNvPr id="9" name="Diagramma 8"/>
          <p:cNvGraphicFramePr/>
          <p:nvPr>
            <p:extLst>
              <p:ext uri="{D42A27DB-BD31-4B8C-83A1-F6EECF244321}">
                <p14:modId xmlns:p14="http://schemas.microsoft.com/office/powerpoint/2010/main" val="2164488337"/>
              </p:ext>
            </p:extLst>
          </p:nvPr>
        </p:nvGraphicFramePr>
        <p:xfrm>
          <a:off x="1836566" y="692696"/>
          <a:ext cx="6335834" cy="47507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5230184"/>
      </p:ext>
    </p:extLst>
  </p:cSld>
  <p:clrMapOvr>
    <a:masterClrMapping/>
  </p:clrMapOvr>
  <p:transition advClick="0" advTm="15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735013" y="549275"/>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sp>
        <p:nvSpPr>
          <p:cNvPr id="2"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sp>
        <p:nvSpPr>
          <p:cNvPr id="4" name="Rectangle 2"/>
          <p:cNvSpPr>
            <a:spLocks noChangeArrowheads="1"/>
          </p:cNvSpPr>
          <p:nvPr/>
        </p:nvSpPr>
        <p:spPr bwMode="auto">
          <a:xfrm>
            <a:off x="1835150" y="1557338"/>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sp>
        <p:nvSpPr>
          <p:cNvPr id="6" name="Rectangle 2"/>
          <p:cNvSpPr>
            <a:spLocks noChangeArrowheads="1"/>
          </p:cNvSpPr>
          <p:nvPr/>
        </p:nvSpPr>
        <p:spPr bwMode="auto">
          <a:xfrm>
            <a:off x="1835150" y="153035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graphicFrame>
        <p:nvGraphicFramePr>
          <p:cNvPr id="10" name="Diagramma 9"/>
          <p:cNvGraphicFramePr/>
          <p:nvPr>
            <p:extLst>
              <p:ext uri="{D42A27DB-BD31-4B8C-83A1-F6EECF244321}">
                <p14:modId xmlns:p14="http://schemas.microsoft.com/office/powerpoint/2010/main" val="1786295385"/>
              </p:ext>
            </p:extLst>
          </p:nvPr>
        </p:nvGraphicFramePr>
        <p:xfrm>
          <a:off x="1403648" y="403412"/>
          <a:ext cx="7200800" cy="5470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ttangolo 11"/>
          <p:cNvSpPr>
            <a:spLocks noChangeArrowheads="1"/>
          </p:cNvSpPr>
          <p:nvPr/>
        </p:nvSpPr>
        <p:spPr bwMode="auto">
          <a:xfrm>
            <a:off x="-36513" y="0"/>
            <a:ext cx="304801" cy="2708275"/>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w="9525">
            <a:noFill/>
            <a:round/>
            <a:headEnd/>
            <a:tailEnd/>
          </a:ln>
        </p:spPr>
        <p:txBody>
          <a:bodyPr vert="eaVert"/>
          <a:lstStyle/>
          <a:p>
            <a:pPr>
              <a:defRPr/>
            </a:pPr>
            <a:r>
              <a:rPr lang="it-IT" sz="1400" b="1" dirty="0" smtClean="0">
                <a:solidFill>
                  <a:schemeClr val="bg1"/>
                </a:solidFill>
                <a:effectLst>
                  <a:outerShdw blurRad="38100" dist="38100" dir="2700000" algn="tl">
                    <a:srgbClr val="000000"/>
                  </a:outerShdw>
                </a:effectLst>
                <a:latin typeface="Arial" charset="0"/>
                <a:ea typeface="ＭＳ Ｐゴシック" charset="-128"/>
                <a:cs typeface="ＭＳ Ｐゴシック" charset="-128"/>
              </a:rPr>
              <a:t>VANTAGGI</a:t>
            </a:r>
            <a:endParaRPr lang="it-IT" sz="1400" b="1" dirty="0">
              <a:solidFill>
                <a:schemeClr val="bg1"/>
              </a:solidFill>
              <a:effectLst>
                <a:outerShdw blurRad="38100" dist="38100" dir="2700000" algn="tl">
                  <a:srgbClr val="000000"/>
                </a:outerShdw>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625388021"/>
      </p:ext>
    </p:extLst>
  </p:cSld>
  <p:clrMapOvr>
    <a:masterClrMapping/>
  </p:clrMapOvr>
  <p:transition advClick="0" advTm="15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735013" y="549275"/>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sp>
        <p:nvSpPr>
          <p:cNvPr id="2"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sp>
        <p:nvSpPr>
          <p:cNvPr id="4" name="Rectangle 2"/>
          <p:cNvSpPr>
            <a:spLocks noChangeArrowheads="1"/>
          </p:cNvSpPr>
          <p:nvPr/>
        </p:nvSpPr>
        <p:spPr bwMode="auto">
          <a:xfrm>
            <a:off x="1835150" y="1557338"/>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sp>
        <p:nvSpPr>
          <p:cNvPr id="6" name="Rectangle 2"/>
          <p:cNvSpPr>
            <a:spLocks noChangeArrowheads="1"/>
          </p:cNvSpPr>
          <p:nvPr/>
        </p:nvSpPr>
        <p:spPr bwMode="auto">
          <a:xfrm>
            <a:off x="1835150" y="153035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graphicFrame>
        <p:nvGraphicFramePr>
          <p:cNvPr id="11" name="Diagramma 10"/>
          <p:cNvGraphicFramePr/>
          <p:nvPr>
            <p:extLst>
              <p:ext uri="{D42A27DB-BD31-4B8C-83A1-F6EECF244321}">
                <p14:modId xmlns:p14="http://schemas.microsoft.com/office/powerpoint/2010/main" val="1037138998"/>
              </p:ext>
            </p:extLst>
          </p:nvPr>
        </p:nvGraphicFramePr>
        <p:xfrm>
          <a:off x="1511935" y="692696"/>
          <a:ext cx="5796369"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ttangolo 12"/>
          <p:cNvSpPr>
            <a:spLocks noChangeArrowheads="1"/>
          </p:cNvSpPr>
          <p:nvPr/>
        </p:nvSpPr>
        <p:spPr bwMode="auto">
          <a:xfrm>
            <a:off x="-36513" y="0"/>
            <a:ext cx="304801" cy="2708275"/>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w="9525">
            <a:noFill/>
            <a:round/>
            <a:headEnd/>
            <a:tailEnd/>
          </a:ln>
        </p:spPr>
        <p:txBody>
          <a:bodyPr vert="eaVert"/>
          <a:lstStyle/>
          <a:p>
            <a:pPr>
              <a:defRPr/>
            </a:pPr>
            <a:r>
              <a:rPr lang="it-IT" sz="1400" b="1" dirty="0" smtClean="0">
                <a:solidFill>
                  <a:schemeClr val="bg1"/>
                </a:solidFill>
                <a:effectLst>
                  <a:outerShdw blurRad="38100" dist="38100" dir="2700000" algn="tl">
                    <a:srgbClr val="000000"/>
                  </a:outerShdw>
                </a:effectLst>
                <a:latin typeface="Arial" charset="0"/>
                <a:ea typeface="ＭＳ Ｐゴシック" charset="-128"/>
                <a:cs typeface="ＭＳ Ｐゴシック" charset="-128"/>
              </a:rPr>
              <a:t>VANTAGGI</a:t>
            </a:r>
            <a:endParaRPr lang="it-IT" sz="1400" b="1" dirty="0">
              <a:solidFill>
                <a:schemeClr val="bg1"/>
              </a:solidFill>
              <a:effectLst>
                <a:outerShdw blurRad="38100" dist="38100" dir="2700000" algn="tl">
                  <a:srgbClr val="000000"/>
                </a:outerShdw>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941089247"/>
      </p:ext>
    </p:extLst>
  </p:cSld>
  <p:clrMapOvr>
    <a:masterClrMapping/>
  </p:clrMapOvr>
  <p:transition advClick="0" advTm="15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611188" y="188913"/>
            <a:ext cx="7669212" cy="936625"/>
          </a:xfrm>
        </p:spPr>
        <p:txBody>
          <a:bodyPr/>
          <a:lstStyle/>
          <a:p>
            <a:pPr>
              <a:defRPr/>
            </a:pPr>
            <a:r>
              <a:rPr lang="it-IT" b="1" dirty="0" smtClean="0">
                <a:solidFill>
                  <a:srgbClr val="CC0000"/>
                </a:solidFill>
                <a:effectLst>
                  <a:outerShdw blurRad="38100" dist="38100" dir="2700000" algn="tl">
                    <a:srgbClr val="DDDDDD"/>
                  </a:outerShdw>
                </a:effectLst>
              </a:rPr>
              <a:t>Le risorse</a:t>
            </a:r>
            <a:br>
              <a:rPr lang="it-IT" b="1" dirty="0" smtClean="0">
                <a:solidFill>
                  <a:srgbClr val="CC0000"/>
                </a:solidFill>
                <a:effectLst>
                  <a:outerShdw blurRad="38100" dist="38100" dir="2700000" algn="tl">
                    <a:srgbClr val="DDDDDD"/>
                  </a:outerShdw>
                </a:effectLst>
              </a:rPr>
            </a:br>
            <a:r>
              <a:rPr lang="it-IT" sz="2400" b="1" dirty="0">
                <a:solidFill>
                  <a:srgbClr val="CC0000"/>
                </a:solidFill>
                <a:effectLst>
                  <a:outerShdw blurRad="38100" dist="38100" dir="2700000" algn="tl">
                    <a:srgbClr val="DDDDDD"/>
                  </a:outerShdw>
                </a:effectLst>
              </a:rPr>
              <a:t>Le competenze digitali</a:t>
            </a:r>
          </a:p>
        </p:txBody>
      </p:sp>
      <p:sp>
        <p:nvSpPr>
          <p:cNvPr id="5" name="Rettangolo 4"/>
          <p:cNvSpPr>
            <a:spLocks noChangeArrowheads="1"/>
          </p:cNvSpPr>
          <p:nvPr/>
        </p:nvSpPr>
        <p:spPr bwMode="auto">
          <a:xfrm>
            <a:off x="-36513" y="0"/>
            <a:ext cx="304801" cy="2708275"/>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ln w="9525">
            <a:noFill/>
            <a:round/>
            <a:headEnd/>
            <a:tailEnd/>
          </a:ln>
        </p:spPr>
        <p:txBody>
          <a:bodyPr vert="eaVert"/>
          <a:lstStyle/>
          <a:p>
            <a:pPr>
              <a:defRPr/>
            </a:pPr>
            <a:r>
              <a:rPr lang="it-IT" sz="1400" b="1" dirty="0" smtClean="0">
                <a:solidFill>
                  <a:schemeClr val="bg1"/>
                </a:solidFill>
                <a:effectLst>
                  <a:outerShdw blurRad="38100" dist="38100" dir="2700000" algn="tl">
                    <a:srgbClr val="000000"/>
                  </a:outerShdw>
                </a:effectLst>
                <a:latin typeface="Arial" charset="0"/>
                <a:ea typeface="ＭＳ Ｐゴシック" charset="-128"/>
                <a:cs typeface="ＭＳ Ｐゴシック" charset="-128"/>
              </a:rPr>
              <a:t>RISORSE</a:t>
            </a:r>
            <a:endParaRPr lang="it-IT" sz="1400" b="1" dirty="0">
              <a:solidFill>
                <a:schemeClr val="bg1"/>
              </a:solidFill>
              <a:effectLst>
                <a:outerShdw blurRad="38100" dist="38100" dir="2700000" algn="tl">
                  <a:srgbClr val="000000"/>
                </a:outerShdw>
              </a:effectLst>
              <a:latin typeface="Arial" charset="0"/>
              <a:ea typeface="ＭＳ Ｐゴシック" charset="-128"/>
              <a:cs typeface="ＭＳ Ｐゴシック" charset="-128"/>
            </a:endParaRPr>
          </a:p>
        </p:txBody>
      </p:sp>
      <p:sp>
        <p:nvSpPr>
          <p:cNvPr id="3" name="Rectangle 2"/>
          <p:cNvSpPr>
            <a:spLocks noChangeArrowheads="1"/>
          </p:cNvSpPr>
          <p:nvPr/>
        </p:nvSpPr>
        <p:spPr bwMode="auto">
          <a:xfrm>
            <a:off x="735013" y="549275"/>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sp>
        <p:nvSpPr>
          <p:cNvPr id="2"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sp>
        <p:nvSpPr>
          <p:cNvPr id="4" name="Rectangle 2"/>
          <p:cNvSpPr>
            <a:spLocks noChangeArrowheads="1"/>
          </p:cNvSpPr>
          <p:nvPr/>
        </p:nvSpPr>
        <p:spPr bwMode="auto">
          <a:xfrm>
            <a:off x="1835150" y="1557338"/>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sp>
        <p:nvSpPr>
          <p:cNvPr id="6" name="Rectangle 2"/>
          <p:cNvSpPr>
            <a:spLocks noChangeArrowheads="1"/>
          </p:cNvSpPr>
          <p:nvPr/>
        </p:nvSpPr>
        <p:spPr bwMode="auto">
          <a:xfrm>
            <a:off x="1835150" y="153035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graphicFrame>
        <p:nvGraphicFramePr>
          <p:cNvPr id="18" name="Diagramma 17"/>
          <p:cNvGraphicFramePr/>
          <p:nvPr/>
        </p:nvGraphicFramePr>
        <p:xfrm>
          <a:off x="740167" y="1313384"/>
          <a:ext cx="3240360"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ma 9"/>
          <p:cNvGraphicFramePr/>
          <p:nvPr/>
        </p:nvGraphicFramePr>
        <p:xfrm>
          <a:off x="4932040" y="1124744"/>
          <a:ext cx="3240360" cy="43924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advClick="0" advTm="15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735013" y="549275"/>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sp>
        <p:nvSpPr>
          <p:cNvPr id="2"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sp>
        <p:nvSpPr>
          <p:cNvPr id="4" name="Rectangle 2"/>
          <p:cNvSpPr>
            <a:spLocks noChangeArrowheads="1"/>
          </p:cNvSpPr>
          <p:nvPr/>
        </p:nvSpPr>
        <p:spPr bwMode="auto">
          <a:xfrm>
            <a:off x="1835150" y="1557338"/>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sp>
        <p:nvSpPr>
          <p:cNvPr id="6" name="Rectangle 2"/>
          <p:cNvSpPr>
            <a:spLocks noChangeArrowheads="1"/>
          </p:cNvSpPr>
          <p:nvPr/>
        </p:nvSpPr>
        <p:spPr bwMode="auto">
          <a:xfrm>
            <a:off x="1835150" y="153035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graphicFrame>
        <p:nvGraphicFramePr>
          <p:cNvPr id="12" name="Diagramma 11"/>
          <p:cNvGraphicFramePr/>
          <p:nvPr/>
        </p:nvGraphicFramePr>
        <p:xfrm>
          <a:off x="827584" y="1184882"/>
          <a:ext cx="3168352" cy="4548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ma 12"/>
          <p:cNvGraphicFramePr/>
          <p:nvPr/>
        </p:nvGraphicFramePr>
        <p:xfrm>
          <a:off x="4788023" y="1379216"/>
          <a:ext cx="3168353" cy="42100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Rectangle 2"/>
          <p:cNvSpPr txBox="1">
            <a:spLocks noChangeArrowheads="1"/>
          </p:cNvSpPr>
          <p:nvPr/>
        </p:nvSpPr>
        <p:spPr bwMode="auto">
          <a:xfrm>
            <a:off x="611188" y="188913"/>
            <a:ext cx="766921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defRPr>
            </a:lvl6pPr>
            <a:lvl7pPr marL="914400" algn="ctr" defTabSz="457200" rtl="0" fontAlgn="base">
              <a:spcBef>
                <a:spcPct val="0"/>
              </a:spcBef>
              <a:spcAft>
                <a:spcPct val="0"/>
              </a:spcAft>
              <a:defRPr sz="4400">
                <a:solidFill>
                  <a:schemeClr val="tx1"/>
                </a:solidFill>
                <a:latin typeface="Calibri" charset="0"/>
              </a:defRPr>
            </a:lvl7pPr>
            <a:lvl8pPr marL="1371600" algn="ctr" defTabSz="457200" rtl="0" fontAlgn="base">
              <a:spcBef>
                <a:spcPct val="0"/>
              </a:spcBef>
              <a:spcAft>
                <a:spcPct val="0"/>
              </a:spcAft>
              <a:defRPr sz="4400">
                <a:solidFill>
                  <a:schemeClr val="tx1"/>
                </a:solidFill>
                <a:latin typeface="Calibri" charset="0"/>
              </a:defRPr>
            </a:lvl8pPr>
            <a:lvl9pPr marL="1828800" algn="ctr" defTabSz="457200" rtl="0" fontAlgn="base">
              <a:spcBef>
                <a:spcPct val="0"/>
              </a:spcBef>
              <a:spcAft>
                <a:spcPct val="0"/>
              </a:spcAft>
              <a:defRPr sz="4400">
                <a:solidFill>
                  <a:schemeClr val="tx1"/>
                </a:solidFill>
                <a:latin typeface="Calibri" charset="0"/>
              </a:defRPr>
            </a:lvl9pPr>
          </a:lstStyle>
          <a:p>
            <a:pPr>
              <a:defRPr/>
            </a:pPr>
            <a:r>
              <a:rPr lang="it-IT" b="1" smtClean="0">
                <a:solidFill>
                  <a:srgbClr val="CC0000"/>
                </a:solidFill>
                <a:effectLst>
                  <a:outerShdw blurRad="38100" dist="38100" dir="2700000" algn="tl">
                    <a:srgbClr val="DDDDDD"/>
                  </a:outerShdw>
                </a:effectLst>
              </a:rPr>
              <a:t>Le risorse</a:t>
            </a:r>
            <a:br>
              <a:rPr lang="it-IT" b="1" smtClean="0">
                <a:solidFill>
                  <a:srgbClr val="CC0000"/>
                </a:solidFill>
                <a:effectLst>
                  <a:outerShdw blurRad="38100" dist="38100" dir="2700000" algn="tl">
                    <a:srgbClr val="DDDDDD"/>
                  </a:outerShdw>
                </a:effectLst>
              </a:rPr>
            </a:br>
            <a:r>
              <a:rPr lang="it-IT" sz="2400" b="1" smtClean="0">
                <a:solidFill>
                  <a:srgbClr val="CC0000"/>
                </a:solidFill>
                <a:effectLst>
                  <a:outerShdw blurRad="38100" dist="38100" dir="2700000" algn="tl">
                    <a:srgbClr val="DDDDDD"/>
                  </a:outerShdw>
                </a:effectLst>
              </a:rPr>
              <a:t>Le competenze digitali</a:t>
            </a:r>
            <a:endParaRPr lang="it-IT" sz="2400" b="1" dirty="0">
              <a:solidFill>
                <a:srgbClr val="CC0000"/>
              </a:solidFill>
              <a:effectLst>
                <a:outerShdw blurRad="38100" dist="38100" dir="2700000" algn="tl">
                  <a:srgbClr val="DDDDDD"/>
                </a:outerShdw>
              </a:effectLst>
            </a:endParaRPr>
          </a:p>
        </p:txBody>
      </p:sp>
      <p:sp>
        <p:nvSpPr>
          <p:cNvPr id="11" name="Rettangolo 10"/>
          <p:cNvSpPr>
            <a:spLocks noChangeArrowheads="1"/>
          </p:cNvSpPr>
          <p:nvPr/>
        </p:nvSpPr>
        <p:spPr bwMode="auto">
          <a:xfrm>
            <a:off x="-36513" y="0"/>
            <a:ext cx="304801" cy="2708275"/>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ln w="9525">
            <a:noFill/>
            <a:round/>
            <a:headEnd/>
            <a:tailEnd/>
          </a:ln>
        </p:spPr>
        <p:txBody>
          <a:bodyPr vert="eaVert"/>
          <a:lstStyle/>
          <a:p>
            <a:pPr>
              <a:defRPr/>
            </a:pPr>
            <a:r>
              <a:rPr lang="it-IT" sz="1400" b="1" dirty="0" smtClean="0">
                <a:solidFill>
                  <a:schemeClr val="bg1"/>
                </a:solidFill>
                <a:effectLst>
                  <a:outerShdw blurRad="38100" dist="38100" dir="2700000" algn="tl">
                    <a:srgbClr val="000000"/>
                  </a:outerShdw>
                </a:effectLst>
                <a:latin typeface="Arial" charset="0"/>
                <a:ea typeface="ＭＳ Ｐゴシック" charset="-128"/>
                <a:cs typeface="ＭＳ Ｐゴシック" charset="-128"/>
              </a:rPr>
              <a:t>RISORSE</a:t>
            </a:r>
            <a:endParaRPr lang="it-IT" sz="1400" b="1" dirty="0">
              <a:solidFill>
                <a:schemeClr val="bg1"/>
              </a:solidFill>
              <a:effectLst>
                <a:outerShdw blurRad="38100" dist="38100" dir="2700000" algn="tl">
                  <a:srgbClr val="000000"/>
                </a:outerShdw>
              </a:effectLst>
              <a:latin typeface="Arial" charset="0"/>
              <a:ea typeface="ＭＳ Ｐゴシック" charset="-128"/>
              <a:cs typeface="ＭＳ Ｐゴシック" charset="-128"/>
            </a:endParaRPr>
          </a:p>
        </p:txBody>
      </p:sp>
    </p:spTree>
  </p:cSld>
  <p:clrMapOvr>
    <a:masterClrMapping/>
  </p:clrMapOvr>
  <p:transition advClick="0" advTm="15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611188" y="38100"/>
            <a:ext cx="7669212" cy="838200"/>
          </a:xfrm>
        </p:spPr>
        <p:txBody>
          <a:bodyPr/>
          <a:lstStyle/>
          <a:p>
            <a:pPr>
              <a:defRPr/>
            </a:pPr>
            <a:r>
              <a:rPr lang="it-IT" b="1" dirty="0" smtClean="0">
                <a:solidFill>
                  <a:srgbClr val="CC0000"/>
                </a:solidFill>
                <a:effectLst>
                  <a:outerShdw blurRad="38100" dist="38100" dir="2700000" algn="tl">
                    <a:srgbClr val="DDDDDD"/>
                  </a:outerShdw>
                </a:effectLst>
              </a:rPr>
              <a:t>Le risorse economiche</a:t>
            </a:r>
            <a:endParaRPr lang="it-IT" b="1" dirty="0">
              <a:solidFill>
                <a:srgbClr val="CC0000"/>
              </a:solidFill>
              <a:effectLst>
                <a:outerShdw blurRad="38100" dist="38100" dir="2700000" algn="tl">
                  <a:srgbClr val="DDDDDD"/>
                </a:outerShdw>
              </a:effectLst>
            </a:endParaRPr>
          </a:p>
        </p:txBody>
      </p:sp>
      <p:sp>
        <p:nvSpPr>
          <p:cNvPr id="3" name="Rectangle 2"/>
          <p:cNvSpPr>
            <a:spLocks noChangeArrowheads="1"/>
          </p:cNvSpPr>
          <p:nvPr/>
        </p:nvSpPr>
        <p:spPr bwMode="auto">
          <a:xfrm>
            <a:off x="735013" y="549275"/>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sp>
        <p:nvSpPr>
          <p:cNvPr id="2"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sp>
        <p:nvSpPr>
          <p:cNvPr id="4" name="Rectangle 2"/>
          <p:cNvSpPr>
            <a:spLocks noChangeArrowheads="1"/>
          </p:cNvSpPr>
          <p:nvPr/>
        </p:nvSpPr>
        <p:spPr bwMode="auto">
          <a:xfrm>
            <a:off x="1835150" y="1557338"/>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sp>
        <p:nvSpPr>
          <p:cNvPr id="6" name="Rectangle 2"/>
          <p:cNvSpPr>
            <a:spLocks noChangeArrowheads="1"/>
          </p:cNvSpPr>
          <p:nvPr/>
        </p:nvSpPr>
        <p:spPr bwMode="auto">
          <a:xfrm>
            <a:off x="1835150" y="153035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graphicFrame>
        <p:nvGraphicFramePr>
          <p:cNvPr id="7" name="Tabella 6"/>
          <p:cNvGraphicFramePr>
            <a:graphicFrameLocks noGrp="1"/>
          </p:cNvGraphicFramePr>
          <p:nvPr/>
        </p:nvGraphicFramePr>
        <p:xfrm>
          <a:off x="1182688" y="1343025"/>
          <a:ext cx="6238875" cy="1828800"/>
        </p:xfrm>
        <a:graphic>
          <a:graphicData uri="http://schemas.openxmlformats.org/drawingml/2006/table">
            <a:tbl>
              <a:tblPr/>
              <a:tblGrid>
                <a:gridCol w="2644775"/>
                <a:gridCol w="25400"/>
                <a:gridCol w="1138237"/>
                <a:gridCol w="1114425"/>
                <a:gridCol w="1316038"/>
              </a:tblGrid>
              <a:tr h="304800">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rgbClr val="FFFFFF"/>
                          </a:solidFill>
                          <a:effectLst/>
                          <a:latin typeface="Calibri" panose="020F0502020204030204" pitchFamily="34" charset="0"/>
                          <a:ea typeface="ＭＳ Ｐゴシック" panose="020B0600070205080204" pitchFamily="34" charset="-128"/>
                        </a:rPr>
                        <a:t>TIPOLOGIA DI SPESA</a:t>
                      </a:r>
                      <a:endParaRPr kumimoji="0" lang="it-IT" sz="1100" b="1" i="0" u="none" strike="noStrike" cap="none" normalizeH="0" baseline="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rgbClr val="FFFFFF"/>
                          </a:solidFill>
                          <a:effectLst/>
                          <a:latin typeface="Calibri" panose="020F0502020204030204" pitchFamily="34" charset="0"/>
                          <a:ea typeface="ＭＳ Ｐゴシック" panose="020B0600070205080204" pitchFamily="34" charset="-128"/>
                        </a:rPr>
                        <a:t> </a:t>
                      </a:r>
                      <a:endParaRPr kumimoji="0" lang="it-IT" sz="1100" b="1" i="0" u="none" strike="noStrike" cap="none" normalizeH="0" baseline="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rgbClr val="FFFFFF"/>
                          </a:solidFill>
                          <a:effectLst/>
                          <a:latin typeface="Calibri" panose="020F0502020204030204" pitchFamily="34" charset="0"/>
                          <a:ea typeface="ＭＳ Ｐゴシック" panose="020B0600070205080204" pitchFamily="34" charset="-128"/>
                        </a:rPr>
                        <a:t>2015</a:t>
                      </a:r>
                      <a:endParaRPr kumimoji="0" lang="it-IT" sz="1100" b="1" i="0" u="none" strike="noStrike" cap="none" normalizeH="0" baseline="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rgbClr val="FFFFFF"/>
                          </a:solidFill>
                          <a:effectLst/>
                          <a:latin typeface="Calibri" panose="020F0502020204030204" pitchFamily="34" charset="0"/>
                          <a:ea typeface="ＭＳ Ｐゴシック" panose="020B0600070205080204" pitchFamily="34" charset="-128"/>
                        </a:rPr>
                        <a:t>2016</a:t>
                      </a:r>
                      <a:endParaRPr kumimoji="0" lang="it-IT" sz="1100" b="1" i="0" u="none" strike="noStrike" cap="none" normalizeH="0" baseline="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rgbClr val="FFFFFF"/>
                          </a:solidFill>
                          <a:effectLst/>
                          <a:latin typeface="Calibri" panose="020F0502020204030204" pitchFamily="34" charset="0"/>
                          <a:ea typeface="ＭＳ Ｐゴシック" panose="020B0600070205080204" pitchFamily="34" charset="-128"/>
                        </a:rPr>
                        <a:t>2017</a:t>
                      </a:r>
                      <a:endParaRPr kumimoji="0" lang="it-IT" sz="1100" b="1" i="0" u="none" strike="noStrike" cap="none" normalizeH="0" baseline="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04800">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rgbClr val="FFFFFF"/>
                          </a:solidFill>
                          <a:effectLst/>
                          <a:latin typeface="Calibri" panose="020F0502020204030204" pitchFamily="34" charset="0"/>
                          <a:ea typeface="ＭＳ Ｐゴシック" panose="020B0600070205080204" pitchFamily="34" charset="-128"/>
                        </a:rPr>
                        <a:t>Costi diretti</a:t>
                      </a:r>
                      <a:r>
                        <a:rPr kumimoji="0" lang="it-IT" sz="1100" b="1" i="0" u="none" strike="noStrike" cap="none" normalizeH="0" baseline="0" smtClean="0">
                          <a:ln>
                            <a:noFill/>
                          </a:ln>
                          <a:solidFill>
                            <a:srgbClr val="FFFFFF"/>
                          </a:solidFill>
                          <a:effectLst/>
                          <a:latin typeface="Calibri" panose="020F0502020204030204" pitchFamily="34" charset="0"/>
                          <a:ea typeface="ＭＳ Ｐゴシック" panose="020B0600070205080204" pitchFamily="34" charset="-128"/>
                        </a:rPr>
                        <a:t> (Investimenti</a:t>
                      </a:r>
                      <a:endParaRPr kumimoji="0" lang="it-IT" sz="1100" b="1" i="0" u="none" strike="noStrike" cap="none" normalizeH="0" baseline="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 </a:t>
                      </a:r>
                      <a:endParaRPr kumimoji="0" lang="it-IT" sz="11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14.525.975,85</a:t>
                      </a:r>
                      <a:endParaRPr kumimoji="0" lang="it-IT" sz="11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14.310.089,05</a:t>
                      </a:r>
                      <a:endParaRPr kumimoji="0" lang="it-IT" sz="11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13.731.735,15</a:t>
                      </a:r>
                      <a:endParaRPr kumimoji="0" lang="it-IT" sz="11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04800">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rgbClr val="FFFFFF"/>
                          </a:solidFill>
                          <a:effectLst/>
                          <a:latin typeface="Calibri" panose="020F0502020204030204" pitchFamily="34" charset="0"/>
                          <a:ea typeface="ＭＳ Ｐゴシック" panose="020B0600070205080204" pitchFamily="34" charset="-128"/>
                        </a:rPr>
                        <a:t>Spillover (Materiali, Attrezzature, Terzi)</a:t>
                      </a:r>
                      <a:endParaRPr kumimoji="0" lang="it-IT" sz="1100" b="1" i="0" u="none" strike="noStrike" cap="none" normalizeH="0" baseline="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 </a:t>
                      </a:r>
                      <a:endParaRPr kumimoji="0" lang="it-IT" sz="11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48.432.629,79</a:t>
                      </a:r>
                      <a:endParaRPr kumimoji="0" lang="it-IT" sz="11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35.696.740,97</a:t>
                      </a:r>
                      <a:endParaRPr kumimoji="0" lang="it-IT" sz="11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40.163.795,40</a:t>
                      </a:r>
                      <a:endParaRPr kumimoji="0" lang="it-IT" sz="11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4800">
                <a:tc>
                  <a:txBody>
                    <a:bodyPr/>
                    <a:lstStyle>
                      <a:lvl1pPr marL="330200" indent="-330200"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30200" marR="0" lvl="0" indent="-330200" algn="l" defTabSz="457200" rtl="0" eaLnBrk="1" fontAlgn="base" latinLnBrk="0" hangingPunct="1">
                        <a:lnSpc>
                          <a:spcPct val="115000"/>
                        </a:lnSpc>
                        <a:spcBef>
                          <a:spcPct val="0"/>
                        </a:spcBef>
                        <a:spcAft>
                          <a:spcPts val="1000"/>
                        </a:spcAft>
                        <a:buClrTx/>
                        <a:buSzTx/>
                        <a:buFontTx/>
                        <a:buNone/>
                        <a:tabLst/>
                      </a:pPr>
                      <a:r>
                        <a:rPr kumimoji="0" lang="it-IT" sz="1200" b="1" i="0" u="none" strike="noStrike" cap="none" normalizeH="0" baseline="0" smtClean="0">
                          <a:ln>
                            <a:noFill/>
                          </a:ln>
                          <a:solidFill>
                            <a:srgbClr val="FFFFFF"/>
                          </a:solidFill>
                          <a:effectLst/>
                          <a:latin typeface="Calibri" panose="020F0502020204030204" pitchFamily="34" charset="0"/>
                          <a:ea typeface="ＭＳ Ｐゴシック" panose="020B0600070205080204" pitchFamily="34" charset="-128"/>
                        </a:rPr>
                        <a:t>TOTALE</a:t>
                      </a:r>
                      <a:endParaRPr kumimoji="0" lang="it-IT" sz="1100" b="1" i="0" u="none" strike="noStrike" cap="none" normalizeH="0" baseline="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it-IT" sz="12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 </a:t>
                      </a:r>
                      <a:endParaRPr kumimoji="0" lang="it-IT" sz="11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it-IT" sz="12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62.958.605,64</a:t>
                      </a:r>
                      <a:endParaRPr kumimoji="0" lang="it-IT" sz="11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it-IT" sz="12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50.006.830,02</a:t>
                      </a:r>
                      <a:endParaRPr kumimoji="0" lang="it-IT" sz="11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it-IT" sz="12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53.895.530,55</a:t>
                      </a:r>
                      <a:endParaRPr kumimoji="0" lang="it-IT" sz="11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04800">
                <a:tc>
                  <a:txBody>
                    <a:bodyPr/>
                    <a:lstStyle>
                      <a:lvl1pPr marL="330200" indent="-330200"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30200" marR="0" lvl="0" indent="-330200" algn="l" defTabSz="457200" rtl="0" eaLnBrk="1" fontAlgn="base" latinLnBrk="0" hangingPunct="1">
                        <a:lnSpc>
                          <a:spcPct val="115000"/>
                        </a:lnSpc>
                        <a:spcBef>
                          <a:spcPct val="0"/>
                        </a:spcBef>
                        <a:spcAft>
                          <a:spcPts val="1000"/>
                        </a:spcAft>
                        <a:buClrTx/>
                        <a:buSzTx/>
                        <a:buFontTx/>
                        <a:buNone/>
                        <a:tabLst/>
                      </a:pPr>
                      <a:r>
                        <a:rPr kumimoji="0" lang="it-IT" sz="1200" b="1" i="0" u="none" strike="noStrike" cap="none" normalizeH="0" baseline="0" smtClean="0">
                          <a:ln>
                            <a:noFill/>
                          </a:ln>
                          <a:solidFill>
                            <a:srgbClr val="FFFFFF"/>
                          </a:solidFill>
                          <a:effectLst/>
                          <a:latin typeface="Calibri" panose="020F0502020204030204" pitchFamily="34" charset="0"/>
                          <a:ea typeface="ＭＳ Ｐゴシック" panose="020B0600070205080204" pitchFamily="34" charset="-128"/>
                        </a:rPr>
                        <a:t>INCIDENZA COSTI DIRETTI</a:t>
                      </a:r>
                      <a:endParaRPr kumimoji="0" lang="it-IT" sz="1100" b="1" i="0" u="none" strike="noStrike" cap="none" normalizeH="0" baseline="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it-IT" sz="12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 </a:t>
                      </a:r>
                      <a:endParaRPr kumimoji="0" lang="it-IT" sz="11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it-IT" sz="12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23,07%</a:t>
                      </a:r>
                      <a:endParaRPr kumimoji="0" lang="it-IT" sz="11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it-IT" sz="12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28,62%</a:t>
                      </a:r>
                      <a:endParaRPr kumimoji="0" lang="it-IT" sz="11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it-IT" sz="12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25,48%</a:t>
                      </a:r>
                      <a:endParaRPr kumimoji="0" lang="it-IT" sz="11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4800">
                <a:tc>
                  <a:txBody>
                    <a:bodyPr/>
                    <a:lstStyle>
                      <a:lvl1pPr marL="330200" indent="-330200"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30200" marR="0" lvl="0" indent="-330200" algn="l" defTabSz="457200" rtl="0" eaLnBrk="1" fontAlgn="base" latinLnBrk="0" hangingPunct="1">
                        <a:lnSpc>
                          <a:spcPct val="115000"/>
                        </a:lnSpc>
                        <a:spcBef>
                          <a:spcPct val="0"/>
                        </a:spcBef>
                        <a:spcAft>
                          <a:spcPts val="1000"/>
                        </a:spcAft>
                        <a:buClrTx/>
                        <a:buSzTx/>
                        <a:buFontTx/>
                        <a:buNone/>
                        <a:tabLst/>
                      </a:pPr>
                      <a:r>
                        <a:rPr kumimoji="0" lang="it-IT" sz="1200" b="1" i="0" u="none" strike="noStrike" cap="none" normalizeH="0" baseline="0" smtClean="0">
                          <a:ln>
                            <a:noFill/>
                          </a:ln>
                          <a:solidFill>
                            <a:srgbClr val="FFFFFF"/>
                          </a:solidFill>
                          <a:effectLst/>
                          <a:latin typeface="Calibri" panose="020F0502020204030204" pitchFamily="34" charset="0"/>
                          <a:ea typeface="ＭＳ Ｐゴシック" panose="020B0600070205080204" pitchFamily="34" charset="-128"/>
                        </a:rPr>
                        <a:t>INCIDENZA SPILLOVER</a:t>
                      </a:r>
                      <a:endParaRPr kumimoji="0" lang="it-IT" sz="1100" b="1" i="0" u="none" strike="noStrike" cap="none" normalizeH="0" baseline="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it-IT" sz="12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 </a:t>
                      </a:r>
                      <a:endParaRPr kumimoji="0" lang="it-IT" sz="11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it-IT" sz="12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76,93%</a:t>
                      </a:r>
                      <a:endParaRPr kumimoji="0" lang="it-IT" sz="11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it-IT" sz="12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71,38%</a:t>
                      </a:r>
                      <a:endParaRPr kumimoji="0" lang="it-IT" sz="11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it-IT" sz="12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74,52%</a:t>
                      </a:r>
                      <a:endParaRPr kumimoji="0" lang="it-IT" sz="11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160" marR="10160" marT="1016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11" name="Rectangle 2"/>
          <p:cNvSpPr txBox="1">
            <a:spLocks noChangeArrowheads="1"/>
          </p:cNvSpPr>
          <p:nvPr/>
        </p:nvSpPr>
        <p:spPr bwMode="auto">
          <a:xfrm>
            <a:off x="468313" y="792163"/>
            <a:ext cx="766762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defRPr>
            </a:lvl6pPr>
            <a:lvl7pPr marL="914400" algn="ctr" defTabSz="457200" rtl="0" fontAlgn="base">
              <a:spcBef>
                <a:spcPct val="0"/>
              </a:spcBef>
              <a:spcAft>
                <a:spcPct val="0"/>
              </a:spcAft>
              <a:defRPr sz="4400">
                <a:solidFill>
                  <a:schemeClr val="tx1"/>
                </a:solidFill>
                <a:latin typeface="Calibri" charset="0"/>
              </a:defRPr>
            </a:lvl7pPr>
            <a:lvl8pPr marL="1371600" algn="ctr" defTabSz="457200" rtl="0" fontAlgn="base">
              <a:spcBef>
                <a:spcPct val="0"/>
              </a:spcBef>
              <a:spcAft>
                <a:spcPct val="0"/>
              </a:spcAft>
              <a:defRPr sz="4400">
                <a:solidFill>
                  <a:schemeClr val="tx1"/>
                </a:solidFill>
                <a:latin typeface="Calibri" charset="0"/>
              </a:defRPr>
            </a:lvl8pPr>
            <a:lvl9pPr marL="1828800" algn="ctr" defTabSz="457200" rtl="0" fontAlgn="base">
              <a:spcBef>
                <a:spcPct val="0"/>
              </a:spcBef>
              <a:spcAft>
                <a:spcPct val="0"/>
              </a:spcAft>
              <a:defRPr sz="4400">
                <a:solidFill>
                  <a:schemeClr val="tx1"/>
                </a:solidFill>
                <a:latin typeface="Calibri" charset="0"/>
              </a:defRPr>
            </a:lvl9pPr>
          </a:lstStyle>
          <a:p>
            <a:pPr>
              <a:defRPr/>
            </a:pPr>
            <a:r>
              <a:rPr lang="it-IT" sz="2000" b="1" dirty="0"/>
              <a:t>PREVISIONE DI SPESA COMPLESSIVA PER ANNO</a:t>
            </a:r>
            <a:endParaRPr lang="it-IT" sz="2000" b="1" dirty="0">
              <a:solidFill>
                <a:srgbClr val="CC0000"/>
              </a:solidFill>
              <a:effectLst>
                <a:outerShdw blurRad="38100" dist="38100" dir="2700000" algn="tl">
                  <a:srgbClr val="DDDDDD"/>
                </a:outerShdw>
              </a:effectLst>
            </a:endParaRPr>
          </a:p>
        </p:txBody>
      </p:sp>
      <p:graphicFrame>
        <p:nvGraphicFramePr>
          <p:cNvPr id="8" name="Tabella 7"/>
          <p:cNvGraphicFramePr>
            <a:graphicFrameLocks noGrp="1"/>
          </p:cNvGraphicFramePr>
          <p:nvPr/>
        </p:nvGraphicFramePr>
        <p:xfrm>
          <a:off x="1258888" y="4149725"/>
          <a:ext cx="5886450" cy="1209675"/>
        </p:xfrm>
        <a:graphic>
          <a:graphicData uri="http://schemas.openxmlformats.org/drawingml/2006/table">
            <a:tbl>
              <a:tblPr firstRow="1" firstCol="1" bandRow="1">
                <a:tableStyleId>{5C22544A-7EE6-4342-B048-85BDC9FD1C3A}</a:tableStyleId>
              </a:tblPr>
              <a:tblGrid>
                <a:gridCol w="2124586"/>
                <a:gridCol w="1047680"/>
                <a:gridCol w="1087707"/>
                <a:gridCol w="1626477"/>
              </a:tblGrid>
              <a:tr h="420757">
                <a:tc>
                  <a:txBody>
                    <a:bodyPr/>
                    <a:lstStyle/>
                    <a:p>
                      <a:pPr algn="l">
                        <a:lnSpc>
                          <a:spcPct val="115000"/>
                        </a:lnSpc>
                        <a:spcAft>
                          <a:spcPts val="0"/>
                        </a:spcAft>
                      </a:pPr>
                      <a:r>
                        <a:rPr lang="it-IT" sz="1200">
                          <a:effectLst/>
                        </a:rPr>
                        <a:t>2015-2017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it-IT" sz="1200">
                          <a:effectLst/>
                        </a:rPr>
                        <a:t>Sistemi Abilitanti</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it-IT" sz="1200">
                          <a:effectLst/>
                        </a:rPr>
                        <a:t>Servizi di dominio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it-IT" sz="1200">
                          <a:effectLst/>
                        </a:rPr>
                        <a:t>Potenziamento infrastrutturale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2847">
                <a:tc>
                  <a:txBody>
                    <a:bodyPr/>
                    <a:lstStyle/>
                    <a:p>
                      <a:pPr algn="l">
                        <a:lnSpc>
                          <a:spcPct val="115000"/>
                        </a:lnSpc>
                        <a:spcAft>
                          <a:spcPts val="0"/>
                        </a:spcAft>
                      </a:pPr>
                      <a:r>
                        <a:rPr lang="it-IT" sz="1100">
                          <a:effectLst/>
                        </a:rPr>
                        <a:t>Costi diretti  (Investimenti)</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21.288.821,65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17.625.821,07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3.653.157,33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85693">
                <a:tc>
                  <a:txBody>
                    <a:bodyPr/>
                    <a:lstStyle/>
                    <a:p>
                      <a:pPr algn="l">
                        <a:lnSpc>
                          <a:spcPct val="115000"/>
                        </a:lnSpc>
                        <a:spcAft>
                          <a:spcPts val="0"/>
                        </a:spcAft>
                      </a:pPr>
                      <a:r>
                        <a:rPr lang="it-IT" sz="1100">
                          <a:effectLst/>
                        </a:rPr>
                        <a:t>Spillover (Materiali, Attrezzature, Terzi)</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55.184.962,85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51.703.648,68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17.404.554,63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10378">
                <a:tc>
                  <a:txBody>
                    <a:bodyPr/>
                    <a:lstStyle/>
                    <a:p>
                      <a:pPr algn="l">
                        <a:lnSpc>
                          <a:spcPct val="115000"/>
                        </a:lnSpc>
                        <a:spcAft>
                          <a:spcPts val="0"/>
                        </a:spcAft>
                      </a:pPr>
                      <a:r>
                        <a:rPr lang="it-IT" sz="1200">
                          <a:effectLst/>
                        </a:rPr>
                        <a:t>TOTALE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200">
                          <a:effectLst/>
                        </a:rPr>
                        <a:t>76.473.784,50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200">
                          <a:effectLst/>
                        </a:rPr>
                        <a:t>69.329.469,75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200" dirty="0">
                          <a:effectLst/>
                        </a:rPr>
                        <a:t>21.057.711,96</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13" name="Rectangle 2"/>
          <p:cNvSpPr txBox="1">
            <a:spLocks noChangeArrowheads="1"/>
          </p:cNvSpPr>
          <p:nvPr/>
        </p:nvSpPr>
        <p:spPr bwMode="auto">
          <a:xfrm>
            <a:off x="468313" y="3500438"/>
            <a:ext cx="766762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defRPr>
            </a:lvl6pPr>
            <a:lvl7pPr marL="914400" algn="ctr" defTabSz="457200" rtl="0" fontAlgn="base">
              <a:spcBef>
                <a:spcPct val="0"/>
              </a:spcBef>
              <a:spcAft>
                <a:spcPct val="0"/>
              </a:spcAft>
              <a:defRPr sz="4400">
                <a:solidFill>
                  <a:schemeClr val="tx1"/>
                </a:solidFill>
                <a:latin typeface="Calibri" charset="0"/>
              </a:defRPr>
            </a:lvl7pPr>
            <a:lvl8pPr marL="1371600" algn="ctr" defTabSz="457200" rtl="0" fontAlgn="base">
              <a:spcBef>
                <a:spcPct val="0"/>
              </a:spcBef>
              <a:spcAft>
                <a:spcPct val="0"/>
              </a:spcAft>
              <a:defRPr sz="4400">
                <a:solidFill>
                  <a:schemeClr val="tx1"/>
                </a:solidFill>
                <a:latin typeface="Calibri" charset="0"/>
              </a:defRPr>
            </a:lvl8pPr>
            <a:lvl9pPr marL="1828800" algn="ctr" defTabSz="457200" rtl="0" fontAlgn="base">
              <a:spcBef>
                <a:spcPct val="0"/>
              </a:spcBef>
              <a:spcAft>
                <a:spcPct val="0"/>
              </a:spcAft>
              <a:defRPr sz="4400">
                <a:solidFill>
                  <a:schemeClr val="tx1"/>
                </a:solidFill>
                <a:latin typeface="Calibri" charset="0"/>
              </a:defRPr>
            </a:lvl9pPr>
          </a:lstStyle>
          <a:p>
            <a:pPr>
              <a:defRPr/>
            </a:pPr>
            <a:r>
              <a:rPr lang="it-IT" sz="2000" b="1" dirty="0"/>
              <a:t>PREVISIONE DI SPESA PER AREE FUNZIONALI NEL TRIENNIO </a:t>
            </a:r>
            <a:endParaRPr lang="it-IT" sz="2000" b="1" dirty="0">
              <a:solidFill>
                <a:srgbClr val="CC0000"/>
              </a:solidFill>
              <a:effectLst>
                <a:outerShdw blurRad="38100" dist="38100" dir="2700000" algn="tl">
                  <a:srgbClr val="DDDDDD"/>
                </a:outerShdw>
              </a:effectLst>
            </a:endParaRPr>
          </a:p>
        </p:txBody>
      </p:sp>
      <p:sp>
        <p:nvSpPr>
          <p:cNvPr id="12" name="Rettangolo 11"/>
          <p:cNvSpPr>
            <a:spLocks noChangeArrowheads="1"/>
          </p:cNvSpPr>
          <p:nvPr/>
        </p:nvSpPr>
        <p:spPr bwMode="auto">
          <a:xfrm>
            <a:off x="-36513" y="0"/>
            <a:ext cx="304801" cy="2708275"/>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ln w="9525">
            <a:noFill/>
            <a:round/>
            <a:headEnd/>
            <a:tailEnd/>
          </a:ln>
        </p:spPr>
        <p:txBody>
          <a:bodyPr vert="eaVert"/>
          <a:lstStyle/>
          <a:p>
            <a:pPr>
              <a:defRPr/>
            </a:pPr>
            <a:r>
              <a:rPr lang="it-IT" sz="1400" b="1" dirty="0" smtClean="0">
                <a:solidFill>
                  <a:schemeClr val="bg1"/>
                </a:solidFill>
                <a:effectLst>
                  <a:outerShdw blurRad="38100" dist="38100" dir="2700000" algn="tl">
                    <a:srgbClr val="000000"/>
                  </a:outerShdw>
                </a:effectLst>
                <a:latin typeface="Arial" charset="0"/>
                <a:ea typeface="ＭＳ Ｐゴシック" charset="-128"/>
                <a:cs typeface="ＭＳ Ｐゴシック" charset="-128"/>
              </a:rPr>
              <a:t>RISORSE</a:t>
            </a:r>
            <a:endParaRPr lang="it-IT" sz="1400" b="1" dirty="0">
              <a:solidFill>
                <a:schemeClr val="bg1"/>
              </a:solidFill>
              <a:effectLst>
                <a:outerShdw blurRad="38100" dist="38100" dir="2700000" algn="tl">
                  <a:srgbClr val="000000"/>
                </a:outerShdw>
              </a:effectLst>
              <a:latin typeface="Arial" charset="0"/>
              <a:ea typeface="ＭＳ Ｐゴシック" charset="-128"/>
              <a:cs typeface="ＭＳ Ｐゴシック" charset="-128"/>
            </a:endParaRPr>
          </a:p>
        </p:txBody>
      </p:sp>
    </p:spTree>
  </p:cSld>
  <p:clrMapOvr>
    <a:masterClrMapping/>
  </p:clrMapOvr>
  <p:transition advClick="0" advTm="15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611188" y="38100"/>
            <a:ext cx="7669212" cy="838200"/>
          </a:xfrm>
        </p:spPr>
        <p:txBody>
          <a:bodyPr/>
          <a:lstStyle/>
          <a:p>
            <a:pPr>
              <a:defRPr/>
            </a:pPr>
            <a:r>
              <a:rPr lang="it-IT" b="1" dirty="0" smtClean="0">
                <a:solidFill>
                  <a:srgbClr val="CC0000"/>
                </a:solidFill>
                <a:effectLst>
                  <a:outerShdw blurRad="38100" dist="38100" dir="2700000" algn="tl">
                    <a:srgbClr val="DDDDDD"/>
                  </a:outerShdw>
                </a:effectLst>
              </a:rPr>
              <a:t>Le risorse economiche</a:t>
            </a:r>
            <a:endParaRPr lang="it-IT" b="1" dirty="0">
              <a:solidFill>
                <a:srgbClr val="CC0000"/>
              </a:solidFill>
              <a:effectLst>
                <a:outerShdw blurRad="38100" dist="38100" dir="2700000" algn="tl">
                  <a:srgbClr val="DDDDDD"/>
                </a:outerShdw>
              </a:effectLst>
            </a:endParaRPr>
          </a:p>
        </p:txBody>
      </p:sp>
      <p:sp>
        <p:nvSpPr>
          <p:cNvPr id="3" name="Rectangle 2"/>
          <p:cNvSpPr>
            <a:spLocks noChangeArrowheads="1"/>
          </p:cNvSpPr>
          <p:nvPr/>
        </p:nvSpPr>
        <p:spPr bwMode="auto">
          <a:xfrm>
            <a:off x="735013" y="549275"/>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sp>
        <p:nvSpPr>
          <p:cNvPr id="2"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sp>
        <p:nvSpPr>
          <p:cNvPr id="4" name="Rectangle 2"/>
          <p:cNvSpPr>
            <a:spLocks noChangeArrowheads="1"/>
          </p:cNvSpPr>
          <p:nvPr/>
        </p:nvSpPr>
        <p:spPr bwMode="auto">
          <a:xfrm>
            <a:off x="1835150" y="1557338"/>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sp>
        <p:nvSpPr>
          <p:cNvPr id="6" name="Rectangle 2"/>
          <p:cNvSpPr>
            <a:spLocks noChangeArrowheads="1"/>
          </p:cNvSpPr>
          <p:nvPr/>
        </p:nvSpPr>
        <p:spPr bwMode="auto">
          <a:xfrm>
            <a:off x="1835150" y="153035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it-IT"/>
          </a:p>
        </p:txBody>
      </p:sp>
      <p:pic>
        <p:nvPicPr>
          <p:cNvPr id="778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750888"/>
            <a:ext cx="5434013"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3860800"/>
            <a:ext cx="52863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tangolo 9"/>
          <p:cNvSpPr>
            <a:spLocks noChangeArrowheads="1"/>
          </p:cNvSpPr>
          <p:nvPr/>
        </p:nvSpPr>
        <p:spPr bwMode="auto">
          <a:xfrm>
            <a:off x="-36513" y="0"/>
            <a:ext cx="304801" cy="2708275"/>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ln w="9525">
            <a:noFill/>
            <a:round/>
            <a:headEnd/>
            <a:tailEnd/>
          </a:ln>
        </p:spPr>
        <p:txBody>
          <a:bodyPr vert="eaVert"/>
          <a:lstStyle/>
          <a:p>
            <a:pPr>
              <a:defRPr/>
            </a:pPr>
            <a:r>
              <a:rPr lang="it-IT" sz="1400" b="1" dirty="0" smtClean="0">
                <a:solidFill>
                  <a:schemeClr val="bg1"/>
                </a:solidFill>
                <a:effectLst>
                  <a:outerShdw blurRad="38100" dist="38100" dir="2700000" algn="tl">
                    <a:srgbClr val="000000"/>
                  </a:outerShdw>
                </a:effectLst>
                <a:latin typeface="Arial" charset="0"/>
                <a:ea typeface="ＭＳ Ｐゴシック" charset="-128"/>
                <a:cs typeface="ＭＳ Ｐゴシック" charset="-128"/>
              </a:rPr>
              <a:t>RISORSE</a:t>
            </a:r>
            <a:endParaRPr lang="it-IT" sz="1400" b="1" dirty="0">
              <a:solidFill>
                <a:schemeClr val="bg1"/>
              </a:solidFill>
              <a:effectLst>
                <a:outerShdw blurRad="38100" dist="38100" dir="2700000" algn="tl">
                  <a:srgbClr val="000000"/>
                </a:outerShdw>
              </a:effectLst>
              <a:latin typeface="Arial" charset="0"/>
              <a:ea typeface="ＭＳ Ｐゴシック" charset="-128"/>
              <a:cs typeface="ＭＳ Ｐゴシック" charset="-128"/>
            </a:endParaRPr>
          </a:p>
        </p:txBody>
      </p:sp>
    </p:spTree>
  </p:cSld>
  <p:clrMapOvr>
    <a:masterClrMapping/>
  </p:clrMapOvr>
  <p:transition advClick="0" advTm="1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a:xfrm>
            <a:off x="179388" y="0"/>
            <a:ext cx="8229600" cy="1143000"/>
          </a:xfrm>
        </p:spPr>
        <p:txBody>
          <a:bodyPr/>
          <a:lstStyle/>
          <a:p>
            <a:pPr eaLnBrk="1" hangingPunct="1">
              <a:defRPr/>
            </a:pPr>
            <a:r>
              <a:rPr lang="it-IT" sz="4000" b="1" dirty="0">
                <a:solidFill>
                  <a:srgbClr val="CC0000"/>
                </a:solidFill>
                <a:effectLst>
                  <a:outerShdw blurRad="38100" dist="38100" dir="2700000" algn="tl">
                    <a:srgbClr val="DDDDDD"/>
                  </a:outerShdw>
                </a:effectLst>
              </a:rPr>
              <a:t>Sistema Digitale Regionale</a:t>
            </a:r>
          </a:p>
        </p:txBody>
      </p:sp>
      <p:sp>
        <p:nvSpPr>
          <p:cNvPr id="107524" name="Rectangle 4"/>
          <p:cNvSpPr>
            <a:spLocks noChangeArrowheads="1"/>
          </p:cNvSpPr>
          <p:nvPr/>
        </p:nvSpPr>
        <p:spPr bwMode="auto">
          <a:xfrm>
            <a:off x="323850" y="4357688"/>
            <a:ext cx="8640763" cy="1314450"/>
          </a:xfrm>
          <a:prstGeom prst="rect">
            <a:avLst/>
          </a:prstGeom>
          <a:noFill/>
          <a:ln w="9525">
            <a:noFill/>
            <a:miter lim="800000"/>
            <a:headEnd/>
            <a:tailEnd/>
          </a:ln>
          <a:effectLst/>
        </p:spPr>
        <p:txBody>
          <a:bodyP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defRPr/>
            </a:pPr>
            <a:r>
              <a:rPr lang="it-IT" sz="1600" b="1" dirty="0" smtClean="0">
                <a:solidFill>
                  <a:srgbClr val="336699"/>
                </a:solidFill>
                <a:effectLst>
                  <a:outerShdw blurRad="38100" dist="38100" dir="2700000" algn="tl">
                    <a:srgbClr val="C0C0C0"/>
                  </a:outerShdw>
                </a:effectLst>
              </a:rPr>
              <a:t>Le tecnologie ICT, diffuse uniformemente su tutto il territorio regionale ed equamente distribuite, per offrire servizi digitali tagliati sul fabbisogno della domanda, in un contesto in cui il rafforzamento delle capacità competitive del sistema produttivo passa attraverso l’uso sapiente delle tecnologie e la costruzione di politiche pubbliche capaci di connettere fabbisogni territoriali e nuovi prodotti/servizi.</a:t>
            </a:r>
          </a:p>
          <a:p>
            <a:pPr algn="just" eaLnBrk="1" hangingPunct="1">
              <a:lnSpc>
                <a:spcPct val="90000"/>
              </a:lnSpc>
              <a:spcBef>
                <a:spcPct val="20000"/>
              </a:spcBef>
              <a:defRPr/>
            </a:pPr>
            <a:endParaRPr lang="it-IT" sz="1600" b="1" dirty="0" smtClean="0">
              <a:solidFill>
                <a:srgbClr val="336699"/>
              </a:solidFill>
              <a:effectLst>
                <a:outerShdw blurRad="38100" dist="38100" dir="2700000" algn="tl">
                  <a:srgbClr val="C0C0C0"/>
                </a:outerShdw>
              </a:effectLst>
            </a:endParaRPr>
          </a:p>
        </p:txBody>
      </p:sp>
      <p:sp>
        <p:nvSpPr>
          <p:cNvPr id="13" name="Rettangolo 12"/>
          <p:cNvSpPr>
            <a:spLocks noChangeArrowheads="1"/>
          </p:cNvSpPr>
          <p:nvPr/>
        </p:nvSpPr>
        <p:spPr bwMode="auto">
          <a:xfrm>
            <a:off x="-36512" y="0"/>
            <a:ext cx="304800" cy="2681288"/>
          </a:xfrm>
          <a:prstGeom prst="rect">
            <a:avLst/>
          </a:prstGeom>
          <a:gradFill flip="none" rotWithShape="1">
            <a:gsLst>
              <a:gs pos="0">
                <a:srgbClr val="CC99FF">
                  <a:gamma/>
                  <a:shade val="46275"/>
                  <a:invGamma/>
                </a:srgbClr>
              </a:gs>
              <a:gs pos="100000">
                <a:srgbClr val="CC99FF"/>
              </a:gs>
            </a:gsLst>
            <a:lin ang="5400000" scaled="1"/>
            <a:tileRect/>
          </a:gradFill>
          <a:ln w="9525">
            <a:noFill/>
            <a:round/>
            <a:headEnd/>
            <a:tailEnd/>
          </a:ln>
        </p:spPr>
        <p:txBody>
          <a:bodyPr vert="eaVert"/>
          <a:lstStyle/>
          <a:p>
            <a:pPr>
              <a:defRPr/>
            </a:pPr>
            <a:r>
              <a:rPr lang="it-IT" sz="1400" b="1" dirty="0" smtClean="0">
                <a:solidFill>
                  <a:schemeClr val="bg1"/>
                </a:solidFill>
                <a:effectLst>
                  <a:outerShdw blurRad="38100" dist="38100" dir="2700000" algn="tl">
                    <a:srgbClr val="000000"/>
                  </a:outerShdw>
                </a:effectLst>
                <a:latin typeface="Arial" charset="0"/>
                <a:ea typeface="ＭＳ Ｐゴシック" charset="-128"/>
                <a:cs typeface="ＭＳ Ｐゴシック" charset="-128"/>
              </a:rPr>
              <a:t>SCENARIO</a:t>
            </a:r>
            <a:endParaRPr lang="it-IT" sz="1400" b="1" dirty="0">
              <a:solidFill>
                <a:schemeClr val="bg1"/>
              </a:solidFill>
              <a:effectLst>
                <a:outerShdw blurRad="38100" dist="38100" dir="2700000" algn="tl">
                  <a:srgbClr val="000000"/>
                </a:outerShdw>
              </a:effectLst>
              <a:latin typeface="Arial" charset="0"/>
              <a:ea typeface="ＭＳ Ｐゴシック" charset="-128"/>
              <a:cs typeface="ＭＳ Ｐゴシック" charset="-128"/>
            </a:endParaRPr>
          </a:p>
        </p:txBody>
      </p:sp>
      <p:pic>
        <p:nvPicPr>
          <p:cNvPr id="30725"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908050"/>
            <a:ext cx="5427662"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Text Box 6"/>
          <p:cNvSpPr txBox="1">
            <a:spLocks noChangeArrowheads="1"/>
          </p:cNvSpPr>
          <p:nvPr/>
        </p:nvSpPr>
        <p:spPr bwMode="auto">
          <a:xfrm>
            <a:off x="683568" y="3367288"/>
            <a:ext cx="7848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defRPr/>
            </a:pPr>
            <a:r>
              <a:rPr lang="it-IT" sz="2000" b="1" dirty="0" smtClean="0">
                <a:solidFill>
                  <a:srgbClr val="004080"/>
                </a:solidFill>
              </a:rPr>
              <a:t>Il documento è disponibile on line sul portale di InnovaPuglia all’indirizzo </a:t>
            </a:r>
            <a:r>
              <a:rPr lang="it-IT" sz="2000" b="1" dirty="0">
                <a:solidFill>
                  <a:srgbClr val="CC0000"/>
                </a:solidFill>
                <a:effectLst>
                  <a:outerShdw blurRad="38100" dist="38100" dir="2700000" algn="tl">
                    <a:srgbClr val="C0C0C0"/>
                  </a:outerShdw>
                </a:effectLst>
              </a:rPr>
              <a:t>https://www.innova.puglia.it/piano-industriale</a:t>
            </a:r>
          </a:p>
        </p:txBody>
      </p:sp>
      <p:pic>
        <p:nvPicPr>
          <p:cNvPr id="28676" name="Picture 7" descr="logo_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437" y="1374770"/>
            <a:ext cx="1566862"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a:spLocks noChangeArrowheads="1"/>
          </p:cNvSpPr>
          <p:nvPr/>
        </p:nvSpPr>
        <p:spPr bwMode="auto">
          <a:xfrm>
            <a:off x="-36513" y="0"/>
            <a:ext cx="304801" cy="2708275"/>
          </a:xfrm>
          <a:prstGeom prst="rect">
            <a:avLst/>
          </a:prstGeom>
          <a:gradFill rotWithShape="1">
            <a:gsLst>
              <a:gs pos="0">
                <a:srgbClr val="336699">
                  <a:gamma/>
                  <a:shade val="46275"/>
                  <a:invGamma/>
                </a:srgbClr>
              </a:gs>
              <a:gs pos="100000">
                <a:srgbClr val="336699"/>
              </a:gs>
            </a:gsLst>
            <a:lin ang="5400000" scaled="1"/>
          </a:gradFill>
          <a:ln w="9525">
            <a:noFill/>
            <a:round/>
            <a:headEnd/>
            <a:tailEnd/>
          </a:ln>
        </p:spPr>
        <p:txBody>
          <a:bodyPr vert="eaVert"/>
          <a:lstStyle/>
          <a:p>
            <a:pPr>
              <a:defRPr/>
            </a:pPr>
            <a:r>
              <a:rPr lang="it-IT" sz="1400" b="1" dirty="0" smtClean="0">
                <a:solidFill>
                  <a:schemeClr val="bg1"/>
                </a:solidFill>
                <a:effectLst>
                  <a:outerShdw blurRad="38100" dist="38100" dir="2700000" algn="tl">
                    <a:srgbClr val="000000"/>
                  </a:outerShdw>
                </a:effectLst>
                <a:latin typeface="Arial" charset="0"/>
                <a:ea typeface="ＭＳ Ｐゴシック" charset="-128"/>
                <a:cs typeface="ＭＳ Ｐゴシック" charset="-128"/>
              </a:rPr>
              <a:t>PROFILO  </a:t>
            </a:r>
            <a:r>
              <a:rPr lang="it-IT" sz="1400" b="1" dirty="0">
                <a:solidFill>
                  <a:schemeClr val="bg1"/>
                </a:solidFill>
                <a:effectLst>
                  <a:outerShdw blurRad="38100" dist="38100" dir="2700000" algn="tl">
                    <a:srgbClr val="000000"/>
                  </a:outerShdw>
                </a:effectLst>
                <a:latin typeface="Arial" charset="0"/>
                <a:ea typeface="ＭＳ Ｐゴシック" charset="-128"/>
                <a:cs typeface="ＭＳ Ｐゴシック" charset="-128"/>
              </a:rPr>
              <a:t>SOCETARIO</a:t>
            </a:r>
          </a:p>
        </p:txBody>
      </p:sp>
    </p:spTree>
    <p:extLst>
      <p:ext uri="{BB962C8B-B14F-4D97-AF65-F5344CB8AC3E}">
        <p14:creationId xmlns:p14="http://schemas.microsoft.com/office/powerpoint/2010/main" val="202733122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4"/>
          <p:cNvSpPr>
            <a:spLocks noChangeArrowheads="1"/>
          </p:cNvSpPr>
          <p:nvPr/>
        </p:nvSpPr>
        <p:spPr bwMode="auto">
          <a:xfrm>
            <a:off x="0" y="0"/>
            <a:ext cx="9144000" cy="6858000"/>
          </a:xfrm>
          <a:prstGeom prst="rect">
            <a:avLst/>
          </a:prstGeom>
          <a:gradFill rotWithShape="0">
            <a:gsLst>
              <a:gs pos="0">
                <a:srgbClr val="001A4B"/>
              </a:gs>
              <a:gs pos="50000">
                <a:srgbClr val="004080"/>
              </a:gs>
              <a:gs pos="100000">
                <a:srgbClr val="001A4B"/>
              </a:gs>
            </a:gsLst>
            <a:lin ang="5400000" scaled="1"/>
          </a:gra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it-IT" sz="2400">
              <a:latin typeface="Arial" panose="020B0604020202020204" pitchFamily="34" charset="0"/>
            </a:endParaRPr>
          </a:p>
        </p:txBody>
      </p:sp>
      <p:sp>
        <p:nvSpPr>
          <p:cNvPr id="79875" name="Rectangle 5"/>
          <p:cNvSpPr>
            <a:spLocks noChangeArrowheads="1"/>
          </p:cNvSpPr>
          <p:nvPr/>
        </p:nvSpPr>
        <p:spPr bwMode="auto">
          <a:xfrm>
            <a:off x="3352800" y="0"/>
            <a:ext cx="2438400" cy="6858000"/>
          </a:xfrm>
          <a:prstGeom prst="rect">
            <a:avLst/>
          </a:prstGeom>
          <a:solidFill>
            <a:schemeClr val="bg1">
              <a:alpha val="1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it-IT" sz="2400">
              <a:latin typeface="Arial" panose="020B0604020202020204" pitchFamily="34" charset="0"/>
            </a:endParaRPr>
          </a:p>
        </p:txBody>
      </p:sp>
      <p:pic>
        <p:nvPicPr>
          <p:cNvPr id="79876" name="Picture 6" descr="boxret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5975" y="2359025"/>
            <a:ext cx="243205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8"/>
          <p:cNvSpPr txBox="1">
            <a:spLocks noChangeArrowheads="1"/>
          </p:cNvSpPr>
          <p:nvPr/>
        </p:nvSpPr>
        <p:spPr bwMode="auto">
          <a:xfrm>
            <a:off x="3348038" y="5253038"/>
            <a:ext cx="2447925" cy="336550"/>
          </a:xfrm>
          <a:prstGeom prst="rect">
            <a:avLst/>
          </a:prstGeom>
          <a:noFill/>
          <a:ln w="9525">
            <a:noFill/>
            <a:miter lim="800000"/>
            <a:headEnd/>
            <a:tailEnd/>
          </a:ln>
        </p:spPr>
        <p:txBody>
          <a:bodyPr>
            <a:spAutoFit/>
          </a:bodyP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defRPr/>
            </a:pPr>
            <a:r>
              <a:rPr lang="it-IT" sz="1600" b="1" smtClean="0">
                <a:solidFill>
                  <a:schemeClr val="bg1"/>
                </a:solidFill>
                <a:effectLst>
                  <a:outerShdw blurRad="38100" dist="38100" dir="2700000" algn="tl">
                    <a:srgbClr val="C0C0C0"/>
                  </a:outerShdw>
                </a:effectLst>
              </a:rPr>
              <a:t>Grazie per l’attenzione</a:t>
            </a:r>
          </a:p>
        </p:txBody>
      </p:sp>
    </p:spTree>
  </p:cSld>
  <p:clrMapOvr>
    <a:masterClrMapping/>
  </p:clrMapOvr>
  <p:transition advClick="0" advTm="1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magine 5" descr="stemm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1288" y="2714625"/>
            <a:ext cx="6477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Immagin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628775"/>
            <a:ext cx="252095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2" name="Rectangle 2"/>
          <p:cNvSpPr>
            <a:spLocks noGrp="1" noChangeArrowheads="1"/>
          </p:cNvSpPr>
          <p:nvPr>
            <p:ph type="title" idx="4294967295"/>
          </p:nvPr>
        </p:nvSpPr>
        <p:spPr>
          <a:xfrm>
            <a:off x="179388" y="0"/>
            <a:ext cx="8229600" cy="1143000"/>
          </a:xfrm>
        </p:spPr>
        <p:txBody>
          <a:bodyPr/>
          <a:lstStyle/>
          <a:p>
            <a:pPr eaLnBrk="1" hangingPunct="1">
              <a:defRPr/>
            </a:pPr>
            <a:r>
              <a:rPr lang="it-IT" sz="4000" b="1" dirty="0">
                <a:solidFill>
                  <a:srgbClr val="CC0000"/>
                </a:solidFill>
                <a:effectLst>
                  <a:outerShdw blurRad="38100" dist="38100" dir="2700000" algn="tl">
                    <a:srgbClr val="DDDDDD"/>
                  </a:outerShdw>
                </a:effectLst>
              </a:rPr>
              <a:t>C</a:t>
            </a:r>
            <a:r>
              <a:rPr lang="it-IT" sz="4000" b="1" dirty="0" smtClean="0">
                <a:solidFill>
                  <a:srgbClr val="CC0000"/>
                </a:solidFill>
                <a:effectLst>
                  <a:outerShdw blurRad="38100" dist="38100" dir="2700000" algn="tl">
                    <a:srgbClr val="DDDDDD"/>
                  </a:outerShdw>
                </a:effectLst>
              </a:rPr>
              <a:t>ontesto</a:t>
            </a:r>
            <a:endParaRPr lang="it-IT" sz="4000" b="1" dirty="0">
              <a:solidFill>
                <a:srgbClr val="CC0000"/>
              </a:solidFill>
              <a:effectLst>
                <a:outerShdw blurRad="38100" dist="38100" dir="2700000" algn="tl">
                  <a:srgbClr val="DDDDDD"/>
                </a:outerShdw>
              </a:effectLst>
            </a:endParaRPr>
          </a:p>
        </p:txBody>
      </p:sp>
      <p:pic>
        <p:nvPicPr>
          <p:cNvPr id="32774" name="Titolo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2525" y="1928813"/>
            <a:ext cx="64801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Immagin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58975" y="2708275"/>
            <a:ext cx="4670425"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971550" y="4151313"/>
            <a:ext cx="7200900" cy="1323975"/>
          </a:xfrm>
          <a:prstGeom prst="rect">
            <a:avLst/>
          </a:prstGeom>
          <a:noFill/>
        </p:spPr>
        <p:txBody>
          <a:bodyPr>
            <a:spAutoFit/>
          </a:bodyPr>
          <a:lstStyle/>
          <a:p>
            <a:pPr eaLnBrk="1" hangingPunct="1">
              <a:defRPr/>
            </a:pPr>
            <a:r>
              <a:rPr lang="it-IT" sz="1600" b="1" dirty="0">
                <a:solidFill>
                  <a:srgbClr val="004080"/>
                </a:solidFill>
              </a:rPr>
              <a:t>La </a:t>
            </a:r>
            <a:r>
              <a:rPr lang="it-IT" sz="1600" b="1" dirty="0" err="1">
                <a:solidFill>
                  <a:srgbClr val="CC0000"/>
                </a:solidFill>
              </a:rPr>
              <a:t>SmartPuglia</a:t>
            </a:r>
            <a:r>
              <a:rPr lang="it-IT" sz="1600" b="1" dirty="0">
                <a:solidFill>
                  <a:srgbClr val="CC0000"/>
                </a:solidFill>
              </a:rPr>
              <a:t> </a:t>
            </a:r>
            <a:r>
              <a:rPr lang="it-IT" sz="1600" b="1" dirty="0">
                <a:solidFill>
                  <a:srgbClr val="004080"/>
                </a:solidFill>
                <a:effectLst>
                  <a:outerShdw blurRad="38100" dist="38100" dir="2700000" algn="tl">
                    <a:srgbClr val="C0C0C0"/>
                  </a:outerShdw>
                </a:effectLst>
              </a:rPr>
              <a:t>è una proposta di un </a:t>
            </a:r>
            <a:r>
              <a:rPr lang="it-IT" sz="1600" b="1" dirty="0">
                <a:solidFill>
                  <a:srgbClr val="CC0000"/>
                </a:solidFill>
              </a:rPr>
              <a:t>nuovo modello di sviluppo economico responsabile</a:t>
            </a:r>
            <a:r>
              <a:rPr lang="it-IT" sz="1600" b="1" dirty="0">
                <a:solidFill>
                  <a:srgbClr val="004080"/>
                </a:solidFill>
                <a:effectLst>
                  <a:outerShdw blurRad="38100" dist="38100" dir="2700000" algn="tl">
                    <a:srgbClr val="C0C0C0"/>
                  </a:outerShdw>
                </a:effectLst>
              </a:rPr>
              <a:t>, basato sul potenziamento progressivo e collettivo del tessuto socio economico regionale, la capacità di interconnessione e dialogo e un uso intelligente, inclusivo e sostenibile delle tecnologie. </a:t>
            </a:r>
            <a:endParaRPr lang="it-IT" sz="1600" b="1" dirty="0">
              <a:solidFill>
                <a:srgbClr val="336699"/>
              </a:solidFill>
              <a:effectLst>
                <a:outerShdw blurRad="38100" dist="38100" dir="2700000" algn="tl">
                  <a:srgbClr val="C0C0C0"/>
                </a:outerShdw>
              </a:effectLst>
            </a:endParaRPr>
          </a:p>
        </p:txBody>
      </p:sp>
      <p:sp>
        <p:nvSpPr>
          <p:cNvPr id="21" name="CasellaDiTesto 20"/>
          <p:cNvSpPr txBox="1"/>
          <p:nvPr/>
        </p:nvSpPr>
        <p:spPr>
          <a:xfrm>
            <a:off x="800100" y="871538"/>
            <a:ext cx="5124450" cy="1077912"/>
          </a:xfrm>
          <a:prstGeom prst="rect">
            <a:avLst/>
          </a:prstGeom>
          <a:noFill/>
        </p:spPr>
        <p:txBody>
          <a:bodyPr>
            <a:spAutoFit/>
          </a:bodyPr>
          <a:lstStyle/>
          <a:p>
            <a:pPr eaLnBrk="1" hangingPunct="1">
              <a:defRPr/>
            </a:pPr>
            <a:r>
              <a:rPr lang="it-IT" sz="1600" b="1" dirty="0">
                <a:solidFill>
                  <a:srgbClr val="336699"/>
                </a:solidFill>
                <a:effectLst>
                  <a:outerShdw blurRad="38100" dist="38100" dir="2700000" algn="tl">
                    <a:srgbClr val="C0C0C0"/>
                  </a:outerShdw>
                </a:effectLst>
              </a:rPr>
              <a:t>Politiche dell’innovazione, coerenti con gli indirizzi fissati dall’</a:t>
            </a:r>
            <a:r>
              <a:rPr lang="it-IT" sz="1600" b="1" dirty="0">
                <a:solidFill>
                  <a:srgbClr val="C00000"/>
                </a:solidFill>
                <a:effectLst>
                  <a:outerShdw blurRad="38100" dist="38100" dir="2700000" algn="tl">
                    <a:srgbClr val="C0C0C0"/>
                  </a:outerShdw>
                </a:effectLst>
              </a:rPr>
              <a:t>Agenda Digitale </a:t>
            </a:r>
            <a:r>
              <a:rPr lang="it-IT" sz="1600" b="1" dirty="0">
                <a:solidFill>
                  <a:srgbClr val="336699"/>
                </a:solidFill>
                <a:effectLst>
                  <a:outerShdw blurRad="38100" dist="38100" dir="2700000" algn="tl">
                    <a:srgbClr val="C0C0C0"/>
                  </a:outerShdw>
                </a:effectLst>
              </a:rPr>
              <a:t>e dalla </a:t>
            </a:r>
            <a:r>
              <a:rPr lang="it-IT" sz="1600" b="1" dirty="0">
                <a:solidFill>
                  <a:srgbClr val="C00000"/>
                </a:solidFill>
                <a:effectLst>
                  <a:outerShdw blurRad="38100" dist="38100" dir="2700000" algn="tl">
                    <a:srgbClr val="C0C0C0"/>
                  </a:outerShdw>
                </a:effectLst>
              </a:rPr>
              <a:t>Smart Specialization Strategy</a:t>
            </a:r>
            <a:r>
              <a:rPr lang="it-IT" sz="1600" b="1" dirty="0">
                <a:solidFill>
                  <a:srgbClr val="336699"/>
                </a:solidFill>
                <a:effectLst>
                  <a:outerShdw blurRad="38100" dist="38100" dir="2700000" algn="tl">
                    <a:srgbClr val="C0C0C0"/>
                  </a:outerShdw>
                </a:effectLst>
              </a:rPr>
              <a:t> regionali.</a:t>
            </a:r>
          </a:p>
          <a:p>
            <a:pPr eaLnBrk="1" hangingPunct="1">
              <a:defRPr/>
            </a:pPr>
            <a:endParaRPr lang="it-IT" sz="1600" b="1" dirty="0">
              <a:solidFill>
                <a:srgbClr val="336699"/>
              </a:solidFill>
              <a:effectLst>
                <a:outerShdw blurRad="38100" dist="38100" dir="2700000" algn="tl">
                  <a:srgbClr val="C0C0C0"/>
                </a:outerShdw>
              </a:effectLst>
            </a:endParaRPr>
          </a:p>
        </p:txBody>
      </p:sp>
      <p:pic>
        <p:nvPicPr>
          <p:cNvPr id="32778" name="Immagin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13450" y="269875"/>
            <a:ext cx="2892425"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ttangolo 10"/>
          <p:cNvSpPr>
            <a:spLocks noChangeArrowheads="1"/>
          </p:cNvSpPr>
          <p:nvPr/>
        </p:nvSpPr>
        <p:spPr bwMode="auto">
          <a:xfrm>
            <a:off x="-36512" y="0"/>
            <a:ext cx="304800" cy="2681288"/>
          </a:xfrm>
          <a:prstGeom prst="rect">
            <a:avLst/>
          </a:prstGeom>
          <a:gradFill flip="none" rotWithShape="1">
            <a:gsLst>
              <a:gs pos="0">
                <a:srgbClr val="CC99FF">
                  <a:gamma/>
                  <a:shade val="46275"/>
                  <a:invGamma/>
                </a:srgbClr>
              </a:gs>
              <a:gs pos="100000">
                <a:srgbClr val="CC99FF"/>
              </a:gs>
            </a:gsLst>
            <a:lin ang="5400000" scaled="1"/>
            <a:tileRect/>
          </a:gradFill>
          <a:ln w="9525">
            <a:noFill/>
            <a:round/>
            <a:headEnd/>
            <a:tailEnd/>
          </a:ln>
        </p:spPr>
        <p:txBody>
          <a:bodyPr vert="eaVert"/>
          <a:lstStyle/>
          <a:p>
            <a:pPr>
              <a:defRPr/>
            </a:pPr>
            <a:r>
              <a:rPr lang="it-IT" sz="1400" b="1" dirty="0" smtClean="0">
                <a:solidFill>
                  <a:schemeClr val="bg1"/>
                </a:solidFill>
                <a:effectLst>
                  <a:outerShdw blurRad="38100" dist="38100" dir="2700000" algn="tl">
                    <a:srgbClr val="000000"/>
                  </a:outerShdw>
                </a:effectLst>
                <a:latin typeface="Arial" charset="0"/>
                <a:ea typeface="ＭＳ Ｐゴシック" charset="-128"/>
                <a:cs typeface="ＭＳ Ｐゴシック" charset="-128"/>
              </a:rPr>
              <a:t>SCENARIO</a:t>
            </a:r>
            <a:endParaRPr lang="it-IT" sz="1400" b="1" dirty="0">
              <a:solidFill>
                <a:schemeClr val="bg1"/>
              </a:solidFill>
              <a:effectLst>
                <a:outerShdw blurRad="38100" dist="38100" dir="2700000" algn="tl">
                  <a:srgbClr val="000000"/>
                </a:outerShdw>
              </a:effectLst>
              <a:latin typeface="Arial" charset="0"/>
              <a:ea typeface="ＭＳ Ｐゴシック" charset="-128"/>
              <a:cs typeface="ＭＳ Ｐゴシック" charset="-128"/>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a:xfrm>
            <a:off x="179388" y="0"/>
            <a:ext cx="8229600" cy="1143000"/>
          </a:xfrm>
        </p:spPr>
        <p:txBody>
          <a:bodyPr/>
          <a:lstStyle/>
          <a:p>
            <a:pPr eaLnBrk="1" hangingPunct="1">
              <a:defRPr/>
            </a:pPr>
            <a:r>
              <a:rPr lang="it-IT" sz="4000" b="1" dirty="0" smtClean="0">
                <a:solidFill>
                  <a:srgbClr val="CC0000"/>
                </a:solidFill>
                <a:effectLst>
                  <a:outerShdw blurRad="38100" dist="38100" dir="2700000" algn="tl">
                    <a:srgbClr val="DDDDDD"/>
                  </a:outerShdw>
                </a:effectLst>
              </a:rPr>
              <a:t>Contesto</a:t>
            </a:r>
            <a:endParaRPr lang="it-IT" sz="4000" b="1" dirty="0">
              <a:solidFill>
                <a:srgbClr val="CC0000"/>
              </a:solidFill>
              <a:effectLst>
                <a:outerShdw blurRad="38100" dist="38100" dir="2700000" algn="tl">
                  <a:srgbClr val="DDDDDD"/>
                </a:outerShdw>
              </a:effectLst>
            </a:endParaRPr>
          </a:p>
        </p:txBody>
      </p:sp>
      <p:grpSp>
        <p:nvGrpSpPr>
          <p:cNvPr id="34820" name="Gruppo 1"/>
          <p:cNvGrpSpPr>
            <a:grpSpLocks/>
          </p:cNvGrpSpPr>
          <p:nvPr/>
        </p:nvGrpSpPr>
        <p:grpSpPr bwMode="auto">
          <a:xfrm>
            <a:off x="1116013" y="798513"/>
            <a:ext cx="7786687" cy="2125662"/>
            <a:chOff x="1116013" y="1628800"/>
            <a:chExt cx="7786687" cy="2125662"/>
          </a:xfrm>
        </p:grpSpPr>
        <p:pic>
          <p:nvPicPr>
            <p:cNvPr id="34838" name="Immagine 5" descr="stemm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1288" y="2714650"/>
              <a:ext cx="64770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9" name="Immagin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628800"/>
              <a:ext cx="252095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0" name="Titolo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2525" y="1928837"/>
              <a:ext cx="64801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821" name="Immagin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58975" y="1844675"/>
            <a:ext cx="4670425"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asellaDiTesto 10"/>
          <p:cNvSpPr txBox="1"/>
          <p:nvPr/>
        </p:nvSpPr>
        <p:spPr>
          <a:xfrm>
            <a:off x="468313" y="4941888"/>
            <a:ext cx="8569325" cy="1260475"/>
          </a:xfrm>
          <a:prstGeom prst="rect">
            <a:avLst/>
          </a:prstGeom>
          <a:noFill/>
        </p:spPr>
        <p:txBody>
          <a:bodyPr>
            <a:spAutoFit/>
          </a:bodyPr>
          <a:lstStyle/>
          <a:p>
            <a:pPr eaLnBrk="1" hangingPunct="1">
              <a:defRPr/>
            </a:pPr>
            <a:r>
              <a:rPr lang="it-IT" sz="1400" b="1" dirty="0" err="1">
                <a:solidFill>
                  <a:srgbClr val="CC0000"/>
                </a:solidFill>
              </a:rPr>
              <a:t>SmartPuglia</a:t>
            </a:r>
            <a:r>
              <a:rPr lang="it-IT" sz="1400" b="1" dirty="0">
                <a:solidFill>
                  <a:srgbClr val="004080"/>
                </a:solidFill>
                <a:effectLst>
                  <a:outerShdw blurRad="38100" dist="38100" dir="2700000" algn="tl">
                    <a:srgbClr val="C0C0C0"/>
                  </a:outerShdw>
                </a:effectLst>
              </a:rPr>
              <a:t> delinea “l’integrazione delle politiche trasversali per la ricerca, l’innovazione, la competitività, l’internazionalizzazione, la formazione e il lavoro” ed è orientata al “potenziamento delle connessioni con le politiche verticali dell’ambiente, dei trasporti, del welfare e della salute” </a:t>
            </a:r>
          </a:p>
          <a:p>
            <a:pPr eaLnBrk="1" hangingPunct="1">
              <a:defRPr/>
            </a:pPr>
            <a:endParaRPr lang="it-IT" sz="1600" b="1" dirty="0">
              <a:solidFill>
                <a:srgbClr val="336699"/>
              </a:solidFill>
              <a:effectLst>
                <a:outerShdw blurRad="38100" dist="38100" dir="2700000" algn="tl">
                  <a:srgbClr val="C0C0C0"/>
                </a:outerShdw>
              </a:effectLst>
            </a:endParaRPr>
          </a:p>
          <a:p>
            <a:pPr eaLnBrk="1" hangingPunct="1">
              <a:defRPr/>
            </a:pPr>
            <a:endParaRPr lang="it-IT" sz="1600" b="1" dirty="0">
              <a:solidFill>
                <a:srgbClr val="336699"/>
              </a:solidFill>
              <a:effectLst>
                <a:outerShdw blurRad="38100" dist="38100" dir="2700000" algn="tl">
                  <a:srgbClr val="C0C0C0"/>
                </a:outerShdw>
              </a:effectLst>
            </a:endParaRPr>
          </a:p>
        </p:txBody>
      </p:sp>
      <p:grpSp>
        <p:nvGrpSpPr>
          <p:cNvPr id="6" name="Gruppo 5"/>
          <p:cNvGrpSpPr/>
          <p:nvPr/>
        </p:nvGrpSpPr>
        <p:grpSpPr>
          <a:xfrm>
            <a:off x="323529" y="3270965"/>
            <a:ext cx="8568951" cy="435584"/>
            <a:chOff x="323529" y="3270965"/>
            <a:chExt cx="8568951" cy="435584"/>
          </a:xfrm>
          <a:effectLst>
            <a:reflection blurRad="6350" stA="52000" endA="300" endPos="35000" dir="5400000" sy="-100000" algn="bl" rotWithShape="0"/>
          </a:effectLst>
        </p:grpSpPr>
        <p:sp>
          <p:nvSpPr>
            <p:cNvPr id="30" name="Pentagono 29"/>
            <p:cNvSpPr/>
            <p:nvPr/>
          </p:nvSpPr>
          <p:spPr>
            <a:xfrm>
              <a:off x="323529" y="3288019"/>
              <a:ext cx="1368152" cy="418530"/>
            </a:xfrm>
            <a:prstGeom prst="homePlate">
              <a:avLst/>
            </a:prstGeom>
            <a:solidFill>
              <a:srgbClr val="C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5" name="CasellaDiTesto 4"/>
            <p:cNvSpPr txBox="1"/>
            <p:nvPr/>
          </p:nvSpPr>
          <p:spPr>
            <a:xfrm>
              <a:off x="539552" y="3374173"/>
              <a:ext cx="792088" cy="246221"/>
            </a:xfrm>
            <a:prstGeom prst="rect">
              <a:avLst/>
            </a:prstGeom>
            <a:noFill/>
          </p:spPr>
          <p:txBody>
            <a:bodyPr>
              <a:spAutoFit/>
            </a:bodyPr>
            <a:lstStyle/>
            <a:p>
              <a:pPr>
                <a:defRPr/>
              </a:pPr>
              <a:r>
                <a:rPr lang="it-IT" b="1" dirty="0">
                  <a:solidFill>
                    <a:schemeClr val="bg1">
                      <a:lumMod val="95000"/>
                    </a:schemeClr>
                  </a:solidFill>
                </a:rPr>
                <a:t>RICERCA</a:t>
              </a:r>
            </a:p>
          </p:txBody>
        </p:sp>
        <p:sp>
          <p:nvSpPr>
            <p:cNvPr id="31" name="Pentagono 30"/>
            <p:cNvSpPr/>
            <p:nvPr/>
          </p:nvSpPr>
          <p:spPr>
            <a:xfrm>
              <a:off x="1763688" y="3270965"/>
              <a:ext cx="1368152" cy="418530"/>
            </a:xfrm>
            <a:prstGeom prst="homePlate">
              <a:avLst/>
            </a:prstGeom>
            <a:solidFill>
              <a:srgbClr val="C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20" name="CasellaDiTesto 19"/>
            <p:cNvSpPr txBox="1"/>
            <p:nvPr/>
          </p:nvSpPr>
          <p:spPr>
            <a:xfrm>
              <a:off x="1853155" y="3345762"/>
              <a:ext cx="1105073" cy="246221"/>
            </a:xfrm>
            <a:prstGeom prst="rect">
              <a:avLst/>
            </a:prstGeom>
            <a:noFill/>
          </p:spPr>
          <p:txBody>
            <a:bodyPr>
              <a:spAutoFit/>
            </a:bodyPr>
            <a:lstStyle/>
            <a:p>
              <a:pPr>
                <a:defRPr/>
              </a:pPr>
              <a:r>
                <a:rPr lang="it-IT" b="1" dirty="0">
                  <a:solidFill>
                    <a:schemeClr val="bg1">
                      <a:lumMod val="95000"/>
                    </a:schemeClr>
                  </a:solidFill>
                </a:rPr>
                <a:t>INNOVAZIONE</a:t>
              </a:r>
            </a:p>
          </p:txBody>
        </p:sp>
        <p:sp>
          <p:nvSpPr>
            <p:cNvPr id="32" name="Pentagono 31"/>
            <p:cNvSpPr/>
            <p:nvPr/>
          </p:nvSpPr>
          <p:spPr>
            <a:xfrm>
              <a:off x="3203848" y="3288019"/>
              <a:ext cx="1368152" cy="418530"/>
            </a:xfrm>
            <a:prstGeom prst="homePlate">
              <a:avLst/>
            </a:prstGeom>
            <a:solidFill>
              <a:srgbClr val="C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22" name="CasellaDiTesto 21"/>
            <p:cNvSpPr txBox="1"/>
            <p:nvPr/>
          </p:nvSpPr>
          <p:spPr>
            <a:xfrm>
              <a:off x="3265279" y="3373020"/>
              <a:ext cx="1245289" cy="246221"/>
            </a:xfrm>
            <a:prstGeom prst="rect">
              <a:avLst/>
            </a:prstGeom>
            <a:noFill/>
          </p:spPr>
          <p:txBody>
            <a:bodyPr>
              <a:spAutoFit/>
            </a:bodyPr>
            <a:lstStyle/>
            <a:p>
              <a:pPr>
                <a:defRPr/>
              </a:pPr>
              <a:r>
                <a:rPr lang="it-IT" b="1" dirty="0">
                  <a:solidFill>
                    <a:schemeClr val="bg1">
                      <a:lumMod val="95000"/>
                    </a:schemeClr>
                  </a:solidFill>
                </a:rPr>
                <a:t>COMPETITIVIT</a:t>
              </a:r>
              <a:r>
                <a:rPr lang="it-IT" sz="900" b="1" dirty="0">
                  <a:solidFill>
                    <a:schemeClr val="bg1">
                      <a:lumMod val="95000"/>
                    </a:schemeClr>
                  </a:solidFill>
                </a:rPr>
                <a:t>Á</a:t>
              </a:r>
            </a:p>
          </p:txBody>
        </p:sp>
        <p:sp>
          <p:nvSpPr>
            <p:cNvPr id="33" name="Pentagono 32"/>
            <p:cNvSpPr/>
            <p:nvPr/>
          </p:nvSpPr>
          <p:spPr>
            <a:xfrm>
              <a:off x="4644008" y="3288019"/>
              <a:ext cx="1368152" cy="418530"/>
            </a:xfrm>
            <a:prstGeom prst="homePlate">
              <a:avLst/>
            </a:prstGeom>
            <a:solidFill>
              <a:srgbClr val="C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27" name="CasellaDiTesto 26"/>
            <p:cNvSpPr txBox="1"/>
            <p:nvPr/>
          </p:nvSpPr>
          <p:spPr>
            <a:xfrm>
              <a:off x="4644008" y="3369519"/>
              <a:ext cx="1800200" cy="230832"/>
            </a:xfrm>
            <a:prstGeom prst="rect">
              <a:avLst/>
            </a:prstGeom>
            <a:noFill/>
          </p:spPr>
          <p:txBody>
            <a:bodyPr>
              <a:spAutoFit/>
            </a:bodyPr>
            <a:lstStyle/>
            <a:p>
              <a:pPr>
                <a:defRPr/>
              </a:pPr>
              <a:r>
                <a:rPr lang="it-IT" sz="900" b="1" dirty="0">
                  <a:solidFill>
                    <a:schemeClr val="bg1">
                      <a:lumMod val="95000"/>
                    </a:schemeClr>
                  </a:solidFill>
                </a:rPr>
                <a:t>INTERNAZIONALIZ.</a:t>
              </a:r>
            </a:p>
          </p:txBody>
        </p:sp>
        <p:sp>
          <p:nvSpPr>
            <p:cNvPr id="34" name="Pentagono 33"/>
            <p:cNvSpPr/>
            <p:nvPr/>
          </p:nvSpPr>
          <p:spPr>
            <a:xfrm>
              <a:off x="6084168" y="3288019"/>
              <a:ext cx="1368152" cy="418530"/>
            </a:xfrm>
            <a:prstGeom prst="homePlate">
              <a:avLst/>
            </a:prstGeom>
            <a:solidFill>
              <a:srgbClr val="C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35" name="CasellaDiTesto 34"/>
            <p:cNvSpPr txBox="1"/>
            <p:nvPr/>
          </p:nvSpPr>
          <p:spPr>
            <a:xfrm>
              <a:off x="6235413" y="3369519"/>
              <a:ext cx="1000883" cy="230832"/>
            </a:xfrm>
            <a:prstGeom prst="rect">
              <a:avLst/>
            </a:prstGeom>
            <a:noFill/>
          </p:spPr>
          <p:txBody>
            <a:bodyPr>
              <a:spAutoFit/>
            </a:bodyPr>
            <a:lstStyle/>
            <a:p>
              <a:pPr>
                <a:defRPr/>
              </a:pPr>
              <a:r>
                <a:rPr lang="it-IT" sz="900" b="1" dirty="0">
                  <a:solidFill>
                    <a:schemeClr val="bg1">
                      <a:lumMod val="95000"/>
                    </a:schemeClr>
                  </a:solidFill>
                </a:rPr>
                <a:t>FORMAZIONE</a:t>
              </a:r>
            </a:p>
          </p:txBody>
        </p:sp>
        <p:sp>
          <p:nvSpPr>
            <p:cNvPr id="36" name="Pentagono 35"/>
            <p:cNvSpPr/>
            <p:nvPr/>
          </p:nvSpPr>
          <p:spPr>
            <a:xfrm>
              <a:off x="7524328" y="3272889"/>
              <a:ext cx="1368152" cy="418530"/>
            </a:xfrm>
            <a:prstGeom prst="homePlate">
              <a:avLst/>
            </a:prstGeom>
            <a:solidFill>
              <a:srgbClr val="C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37" name="CasellaDiTesto 36"/>
            <p:cNvSpPr txBox="1"/>
            <p:nvPr/>
          </p:nvSpPr>
          <p:spPr>
            <a:xfrm>
              <a:off x="7755792" y="3354389"/>
              <a:ext cx="792088" cy="230832"/>
            </a:xfrm>
            <a:prstGeom prst="rect">
              <a:avLst/>
            </a:prstGeom>
            <a:noFill/>
          </p:spPr>
          <p:txBody>
            <a:bodyPr>
              <a:spAutoFit/>
            </a:bodyPr>
            <a:lstStyle/>
            <a:p>
              <a:pPr>
                <a:defRPr/>
              </a:pPr>
              <a:r>
                <a:rPr lang="it-IT" sz="900" b="1" dirty="0">
                  <a:solidFill>
                    <a:schemeClr val="bg1">
                      <a:lumMod val="95000"/>
                    </a:schemeClr>
                  </a:solidFill>
                </a:rPr>
                <a:t>LAVORO</a:t>
              </a:r>
            </a:p>
          </p:txBody>
        </p:sp>
      </p:grpSp>
      <p:sp>
        <p:nvSpPr>
          <p:cNvPr id="7" name="Cilindro 6"/>
          <p:cNvSpPr/>
          <p:nvPr/>
        </p:nvSpPr>
        <p:spPr>
          <a:xfrm>
            <a:off x="1853155" y="3990439"/>
            <a:ext cx="774629" cy="796735"/>
          </a:xfrm>
          <a:prstGeom prst="can">
            <a:avLst/>
          </a:prstGeom>
          <a:solidFill>
            <a:schemeClr val="accent2">
              <a:lumMod val="75000"/>
            </a:schemeClr>
          </a:solidFill>
          <a:effectLst>
            <a:outerShdw blurRad="50800" dist="38100" dir="2700000" algn="tl" rotWithShape="0">
              <a:prstClr val="black">
                <a:alpha val="40000"/>
              </a:prstClr>
            </a:outerShdw>
          </a:effectLst>
          <a:scene3d>
            <a:camera prst="orthographicFront"/>
            <a:lightRig rig="threePt" dir="t"/>
          </a:scene3d>
          <a:sp3d prstMaterial="matte"/>
        </p:spPr>
        <p:style>
          <a:lnRef idx="1">
            <a:schemeClr val="accent1"/>
          </a:lnRef>
          <a:fillRef idx="3">
            <a:schemeClr val="accent1"/>
          </a:fillRef>
          <a:effectRef idx="2">
            <a:schemeClr val="accent1"/>
          </a:effectRef>
          <a:fontRef idx="minor">
            <a:schemeClr val="lt1"/>
          </a:fontRef>
        </p:style>
        <p:txBody>
          <a:bodyPr anchor="ctr">
            <a:sp3d prstMaterial="matte"/>
          </a:bodyPr>
          <a:lstStyle/>
          <a:p>
            <a:pPr algn="ctr">
              <a:defRPr/>
            </a:pPr>
            <a:endParaRPr lang="it-IT"/>
          </a:p>
        </p:txBody>
      </p:sp>
      <p:sp>
        <p:nvSpPr>
          <p:cNvPr id="39" name="Cilindro 38"/>
          <p:cNvSpPr/>
          <p:nvPr/>
        </p:nvSpPr>
        <p:spPr>
          <a:xfrm>
            <a:off x="3371775" y="3989175"/>
            <a:ext cx="774629" cy="796735"/>
          </a:xfrm>
          <a:prstGeom prst="can">
            <a:avLst/>
          </a:prstGeom>
          <a:solidFill>
            <a:schemeClr val="accent6">
              <a:lumMod val="75000"/>
            </a:schemeClr>
          </a:solidFill>
          <a:effectLst>
            <a:outerShdw blurRad="50800" dist="38100" dir="2700000" algn="tl" rotWithShape="0">
              <a:prstClr val="black">
                <a:alpha val="40000"/>
              </a:prstClr>
            </a:outerShdw>
          </a:effectLst>
          <a:scene3d>
            <a:camera prst="orthographicFront"/>
            <a:lightRig rig="threePt" dir="t"/>
          </a:scene3d>
          <a:sp3d prstMaterial="matte"/>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40" name="Cilindro 39"/>
          <p:cNvSpPr/>
          <p:nvPr/>
        </p:nvSpPr>
        <p:spPr>
          <a:xfrm>
            <a:off x="6512755" y="3989175"/>
            <a:ext cx="774629" cy="796735"/>
          </a:xfrm>
          <a:prstGeom prst="can">
            <a:avLst/>
          </a:prstGeom>
          <a:solidFill>
            <a:schemeClr val="accent1">
              <a:lumMod val="75000"/>
            </a:schemeClr>
          </a:solidFill>
          <a:effectLst>
            <a:outerShdw blurRad="50800" dist="38100" dir="2700000" algn="tl" rotWithShape="0">
              <a:prstClr val="black">
                <a:alpha val="40000"/>
              </a:prstClr>
            </a:outerShdw>
          </a:effectLst>
          <a:scene3d>
            <a:camera prst="orthographicFront"/>
            <a:lightRig rig="flood" dir="t"/>
          </a:scene3d>
          <a:sp3d prstMaterial="matte"/>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41" name="Cilindro 40"/>
          <p:cNvSpPr/>
          <p:nvPr/>
        </p:nvSpPr>
        <p:spPr>
          <a:xfrm>
            <a:off x="4934234" y="3995638"/>
            <a:ext cx="774629" cy="796735"/>
          </a:xfrm>
          <a:prstGeom prst="can">
            <a:avLst/>
          </a:prstGeom>
          <a:solidFill>
            <a:schemeClr val="accent3">
              <a:lumMod val="75000"/>
            </a:schemeClr>
          </a:solidFill>
          <a:effectLst>
            <a:outerShdw blurRad="50800" dist="38100" dir="2700000" algn="tl" rotWithShape="0">
              <a:prstClr val="black">
                <a:alpha val="40000"/>
              </a:prstClr>
            </a:outerShdw>
          </a:effectLst>
          <a:scene3d>
            <a:camera prst="orthographicFront"/>
            <a:lightRig rig="threePt" dir="t"/>
          </a:scene3d>
          <a:sp3d prstMaterial="matte"/>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42" name="CasellaDiTesto 41"/>
          <p:cNvSpPr txBox="1"/>
          <p:nvPr/>
        </p:nvSpPr>
        <p:spPr>
          <a:xfrm>
            <a:off x="4890395" y="4329220"/>
            <a:ext cx="936104" cy="246221"/>
          </a:xfrm>
          <a:prstGeom prst="rect">
            <a:avLst/>
          </a:prstGeom>
          <a:noFill/>
        </p:spPr>
        <p:txBody>
          <a:bodyPr>
            <a:spAutoFit/>
            <a:scene3d>
              <a:camera prst="orthographicFront">
                <a:rot lat="0" lon="21299999" rev="0"/>
              </a:camera>
              <a:lightRig rig="threePt" dir="t"/>
            </a:scene3d>
            <a:sp3d prstMaterial="matte"/>
          </a:bodyPr>
          <a:lstStyle/>
          <a:p>
            <a:pPr>
              <a:defRPr/>
            </a:pPr>
            <a:r>
              <a:rPr lang="it-IT" b="1" dirty="0">
                <a:solidFill>
                  <a:schemeClr val="bg1">
                    <a:lumMod val="95000"/>
                  </a:schemeClr>
                </a:solidFill>
              </a:rPr>
              <a:t>AMBIENTE</a:t>
            </a:r>
          </a:p>
        </p:txBody>
      </p:sp>
      <p:sp>
        <p:nvSpPr>
          <p:cNvPr id="43" name="CasellaDiTesto 42"/>
          <p:cNvSpPr txBox="1"/>
          <p:nvPr/>
        </p:nvSpPr>
        <p:spPr>
          <a:xfrm>
            <a:off x="3417023" y="4336270"/>
            <a:ext cx="743492" cy="246221"/>
          </a:xfrm>
          <a:prstGeom prst="rect">
            <a:avLst/>
          </a:prstGeom>
          <a:noFill/>
        </p:spPr>
        <p:txBody>
          <a:bodyPr>
            <a:spAutoFit/>
            <a:scene3d>
              <a:camera prst="orthographicFront">
                <a:rot lat="0" lon="21299999" rev="0"/>
              </a:camera>
              <a:lightRig rig="threePt" dir="t"/>
            </a:scene3d>
            <a:sp3d prstMaterial="matte"/>
          </a:bodyPr>
          <a:lstStyle/>
          <a:p>
            <a:pPr>
              <a:defRPr/>
            </a:pPr>
            <a:r>
              <a:rPr lang="it-IT" b="1" dirty="0">
                <a:solidFill>
                  <a:schemeClr val="bg1">
                    <a:lumMod val="95000"/>
                  </a:schemeClr>
                </a:solidFill>
              </a:rPr>
              <a:t>SALUTE</a:t>
            </a:r>
          </a:p>
        </p:txBody>
      </p:sp>
      <p:sp>
        <p:nvSpPr>
          <p:cNvPr id="44" name="CasellaDiTesto 43"/>
          <p:cNvSpPr txBox="1"/>
          <p:nvPr/>
        </p:nvSpPr>
        <p:spPr>
          <a:xfrm>
            <a:off x="6444208" y="4323265"/>
            <a:ext cx="939566" cy="246221"/>
          </a:xfrm>
          <a:prstGeom prst="rect">
            <a:avLst/>
          </a:prstGeom>
          <a:noFill/>
        </p:spPr>
        <p:txBody>
          <a:bodyPr>
            <a:spAutoFit/>
            <a:scene3d>
              <a:camera prst="orthographicFront">
                <a:rot lat="0" lon="21299999" rev="0"/>
              </a:camera>
              <a:lightRig rig="threePt" dir="t"/>
            </a:scene3d>
            <a:sp3d prstMaterial="matte"/>
          </a:bodyPr>
          <a:lstStyle/>
          <a:p>
            <a:pPr>
              <a:defRPr/>
            </a:pPr>
            <a:r>
              <a:rPr lang="it-IT" b="1" dirty="0">
                <a:solidFill>
                  <a:schemeClr val="bg1">
                    <a:lumMod val="95000"/>
                  </a:schemeClr>
                </a:solidFill>
              </a:rPr>
              <a:t>TRASPORTI</a:t>
            </a:r>
          </a:p>
        </p:txBody>
      </p:sp>
      <p:sp>
        <p:nvSpPr>
          <p:cNvPr id="45" name="CasellaDiTesto 44"/>
          <p:cNvSpPr txBox="1"/>
          <p:nvPr/>
        </p:nvSpPr>
        <p:spPr>
          <a:xfrm>
            <a:off x="1821463" y="4323265"/>
            <a:ext cx="818665" cy="246221"/>
          </a:xfrm>
          <a:prstGeom prst="rect">
            <a:avLst/>
          </a:prstGeom>
          <a:noFill/>
        </p:spPr>
        <p:txBody>
          <a:bodyPr>
            <a:spAutoFit/>
            <a:scene3d>
              <a:camera prst="orthographicFront">
                <a:rot lat="0" lon="21299999" rev="0"/>
              </a:camera>
              <a:lightRig rig="threePt" dir="t"/>
            </a:scene3d>
            <a:sp3d prstMaterial="matte"/>
          </a:bodyPr>
          <a:lstStyle/>
          <a:p>
            <a:pPr>
              <a:defRPr/>
            </a:pPr>
            <a:r>
              <a:rPr lang="it-IT" b="1" dirty="0">
                <a:solidFill>
                  <a:schemeClr val="bg1">
                    <a:lumMod val="95000"/>
                  </a:schemeClr>
                </a:solidFill>
              </a:rPr>
              <a:t>WELFARE</a:t>
            </a:r>
          </a:p>
        </p:txBody>
      </p:sp>
      <p:sp>
        <p:nvSpPr>
          <p:cNvPr id="38" name="Rettangolo 37"/>
          <p:cNvSpPr>
            <a:spLocks noChangeArrowheads="1"/>
          </p:cNvSpPr>
          <p:nvPr/>
        </p:nvSpPr>
        <p:spPr bwMode="auto">
          <a:xfrm>
            <a:off x="-36512" y="0"/>
            <a:ext cx="304800" cy="2681288"/>
          </a:xfrm>
          <a:prstGeom prst="rect">
            <a:avLst/>
          </a:prstGeom>
          <a:gradFill flip="none" rotWithShape="1">
            <a:gsLst>
              <a:gs pos="0">
                <a:srgbClr val="CC99FF">
                  <a:gamma/>
                  <a:shade val="46275"/>
                  <a:invGamma/>
                </a:srgbClr>
              </a:gs>
              <a:gs pos="100000">
                <a:srgbClr val="CC99FF"/>
              </a:gs>
            </a:gsLst>
            <a:lin ang="5400000" scaled="1"/>
            <a:tileRect/>
          </a:gradFill>
          <a:ln w="9525">
            <a:noFill/>
            <a:round/>
            <a:headEnd/>
            <a:tailEnd/>
          </a:ln>
        </p:spPr>
        <p:txBody>
          <a:bodyPr vert="eaVert"/>
          <a:lstStyle/>
          <a:p>
            <a:pPr>
              <a:defRPr/>
            </a:pPr>
            <a:r>
              <a:rPr lang="it-IT" sz="1400" b="1" dirty="0" smtClean="0">
                <a:solidFill>
                  <a:schemeClr val="bg1"/>
                </a:solidFill>
                <a:effectLst>
                  <a:outerShdw blurRad="38100" dist="38100" dir="2700000" algn="tl">
                    <a:srgbClr val="000000"/>
                  </a:outerShdw>
                </a:effectLst>
                <a:latin typeface="Arial" charset="0"/>
                <a:ea typeface="ＭＳ Ｐゴシック" charset="-128"/>
                <a:cs typeface="ＭＳ Ｐゴシック" charset="-128"/>
              </a:rPr>
              <a:t>SCENARIO</a:t>
            </a:r>
            <a:endParaRPr lang="it-IT" sz="1400" b="1" dirty="0">
              <a:solidFill>
                <a:schemeClr val="bg1"/>
              </a:solidFill>
              <a:effectLst>
                <a:outerShdw blurRad="38100" dist="38100" dir="2700000" algn="tl">
                  <a:srgbClr val="000000"/>
                </a:outerShdw>
              </a:effectLst>
              <a:latin typeface="Arial" charset="0"/>
              <a:ea typeface="ＭＳ Ｐゴシック" charset="-128"/>
              <a:cs typeface="ＭＳ Ｐゴシック" charset="-128"/>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uppo 1"/>
          <p:cNvGrpSpPr>
            <a:grpSpLocks/>
          </p:cNvGrpSpPr>
          <p:nvPr/>
        </p:nvGrpSpPr>
        <p:grpSpPr bwMode="auto">
          <a:xfrm>
            <a:off x="2123728" y="692151"/>
            <a:ext cx="4536504" cy="3528937"/>
            <a:chOff x="1835150" y="692150"/>
            <a:chExt cx="5562600" cy="4276725"/>
          </a:xfrm>
        </p:grpSpPr>
        <p:sp>
          <p:nvSpPr>
            <p:cNvPr id="6" name="Elaborazione alternativa 5"/>
            <p:cNvSpPr/>
            <p:nvPr/>
          </p:nvSpPr>
          <p:spPr bwMode="auto">
            <a:xfrm rot="2640000">
              <a:off x="2478088" y="692150"/>
              <a:ext cx="4276725" cy="4276725"/>
            </a:xfrm>
            <a:prstGeom prst="flowChartAlternateProcess">
              <a:avLst/>
            </a:prstGeom>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nchor="ctr"/>
            <a:lstStyle/>
            <a:p>
              <a:pPr algn="ctr" eaLnBrk="1" hangingPunct="1">
                <a:defRPr/>
              </a:pPr>
              <a:endParaRPr lang="it-IT"/>
            </a:p>
          </p:txBody>
        </p:sp>
        <p:grpSp>
          <p:nvGrpSpPr>
            <p:cNvPr id="36871" name="Gruppo 1"/>
            <p:cNvGrpSpPr>
              <a:grpSpLocks/>
            </p:cNvGrpSpPr>
            <p:nvPr/>
          </p:nvGrpSpPr>
          <p:grpSpPr bwMode="auto">
            <a:xfrm>
              <a:off x="1835150" y="1004888"/>
              <a:ext cx="5562600" cy="3432175"/>
              <a:chOff x="1863725" y="1004888"/>
              <a:chExt cx="5562600" cy="3432175"/>
            </a:xfrm>
          </p:grpSpPr>
          <p:sp>
            <p:nvSpPr>
              <p:cNvPr id="26" name="Oval 17"/>
              <p:cNvSpPr>
                <a:spLocks noChangeArrowheads="1"/>
              </p:cNvSpPr>
              <p:nvPr/>
            </p:nvSpPr>
            <p:spPr bwMode="auto">
              <a:xfrm>
                <a:off x="4406233" y="1004888"/>
                <a:ext cx="2880636" cy="1799819"/>
              </a:xfrm>
              <a:prstGeom prst="ellipse">
                <a:avLst/>
              </a:prstGeom>
              <a:solidFill>
                <a:schemeClr val="accent6">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50000"/>
                  </a:spcBef>
                  <a:buFontTx/>
                  <a:buChar char="•"/>
                  <a:defRPr/>
                </a:pPr>
                <a:endParaRPr lang="it-IT" sz="1200" b="1" dirty="0" smtClean="0">
                  <a:solidFill>
                    <a:srgbClr val="CC0000"/>
                  </a:solidFill>
                  <a:effectLst>
                    <a:outerShdw blurRad="38100" dist="38100" dir="2700000" algn="tl">
                      <a:srgbClr val="000000"/>
                    </a:outerShdw>
                  </a:effectLst>
                </a:endParaRPr>
              </a:p>
              <a:p>
                <a:pPr algn="ctr">
                  <a:defRPr/>
                </a:pPr>
                <a:endParaRPr lang="it-IT" dirty="0" smtClean="0">
                  <a:solidFill>
                    <a:srgbClr val="CC0000"/>
                  </a:solidFill>
                </a:endParaRPr>
              </a:p>
            </p:txBody>
          </p:sp>
          <p:sp>
            <p:nvSpPr>
              <p:cNvPr id="27" name="Oval 17"/>
              <p:cNvSpPr>
                <a:spLocks noChangeArrowheads="1"/>
              </p:cNvSpPr>
              <p:nvPr/>
            </p:nvSpPr>
            <p:spPr bwMode="auto">
              <a:xfrm>
                <a:off x="1952517" y="2637244"/>
                <a:ext cx="2880636" cy="1799819"/>
              </a:xfrm>
              <a:prstGeom prst="ellipse">
                <a:avLst/>
              </a:prstGeom>
              <a:solidFill>
                <a:srgbClr val="C00000"/>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50000"/>
                  </a:spcBef>
                  <a:buFontTx/>
                  <a:buChar char="•"/>
                  <a:defRPr/>
                </a:pPr>
                <a:endParaRPr lang="it-IT" sz="1200" b="1" smtClean="0">
                  <a:solidFill>
                    <a:srgbClr val="CC0000"/>
                  </a:solidFill>
                  <a:effectLst>
                    <a:outerShdw blurRad="38100" dist="38100" dir="2700000" algn="tl">
                      <a:srgbClr val="000000"/>
                    </a:outerShdw>
                  </a:effectLst>
                </a:endParaRPr>
              </a:p>
              <a:p>
                <a:pPr algn="ctr">
                  <a:defRPr/>
                </a:pPr>
                <a:endParaRPr lang="it-IT" smtClean="0">
                  <a:solidFill>
                    <a:srgbClr val="CC0000"/>
                  </a:solidFill>
                </a:endParaRPr>
              </a:p>
            </p:txBody>
          </p:sp>
          <p:sp>
            <p:nvSpPr>
              <p:cNvPr id="28" name="Oval 17"/>
              <p:cNvSpPr>
                <a:spLocks noChangeArrowheads="1"/>
              </p:cNvSpPr>
              <p:nvPr/>
            </p:nvSpPr>
            <p:spPr bwMode="auto">
              <a:xfrm>
                <a:off x="4512053" y="2637195"/>
                <a:ext cx="2880636" cy="1799819"/>
              </a:xfrm>
              <a:prstGeom prst="ellipse">
                <a:avLst/>
              </a:prstGeom>
              <a:solidFill>
                <a:schemeClr val="accent1">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50000"/>
                  </a:spcBef>
                  <a:buFontTx/>
                  <a:buChar char="•"/>
                  <a:defRPr/>
                </a:pPr>
                <a:endParaRPr lang="it-IT" sz="1200" b="1" smtClean="0">
                  <a:solidFill>
                    <a:srgbClr val="CC0000"/>
                  </a:solidFill>
                  <a:effectLst>
                    <a:outerShdw blurRad="38100" dist="38100" dir="2700000" algn="tl">
                      <a:srgbClr val="000000"/>
                    </a:outerShdw>
                  </a:effectLst>
                </a:endParaRPr>
              </a:p>
              <a:p>
                <a:pPr algn="ctr">
                  <a:defRPr/>
                </a:pPr>
                <a:endParaRPr lang="it-IT" smtClean="0">
                  <a:solidFill>
                    <a:srgbClr val="CC0000"/>
                  </a:solidFill>
                </a:endParaRPr>
              </a:p>
            </p:txBody>
          </p:sp>
          <p:sp>
            <p:nvSpPr>
              <p:cNvPr id="3" name="Oval 17"/>
              <p:cNvSpPr>
                <a:spLocks noChangeArrowheads="1"/>
              </p:cNvSpPr>
              <p:nvPr/>
            </p:nvSpPr>
            <p:spPr bwMode="auto">
              <a:xfrm>
                <a:off x="1863725" y="1053027"/>
                <a:ext cx="2880636" cy="1799819"/>
              </a:xfrm>
              <a:prstGeom prst="ellipse">
                <a:avLst/>
              </a:prstGeom>
              <a:solidFill>
                <a:srgbClr val="D09E00"/>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50000"/>
                  </a:spcBef>
                  <a:buFontTx/>
                  <a:buChar char="•"/>
                  <a:defRPr/>
                </a:pPr>
                <a:endParaRPr lang="it-IT" sz="1200" b="1" smtClean="0">
                  <a:solidFill>
                    <a:srgbClr val="CC0000"/>
                  </a:solidFill>
                  <a:effectLst>
                    <a:outerShdw blurRad="38100" dist="38100" dir="2700000" algn="tl">
                      <a:srgbClr val="000000"/>
                    </a:outerShdw>
                  </a:effectLst>
                </a:endParaRPr>
              </a:p>
              <a:p>
                <a:pPr algn="ctr">
                  <a:defRPr/>
                </a:pPr>
                <a:endParaRPr lang="it-IT" smtClean="0">
                  <a:solidFill>
                    <a:srgbClr val="CC0000"/>
                  </a:solidFill>
                </a:endParaRPr>
              </a:p>
            </p:txBody>
          </p:sp>
          <p:sp>
            <p:nvSpPr>
              <p:cNvPr id="130055" name="Text Box 7"/>
              <p:cNvSpPr txBox="1">
                <a:spLocks noChangeArrowheads="1"/>
              </p:cNvSpPr>
              <p:nvPr/>
            </p:nvSpPr>
            <p:spPr bwMode="auto">
              <a:xfrm>
                <a:off x="1863725" y="1539875"/>
                <a:ext cx="2882900" cy="5921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50000"/>
                  </a:spcBef>
                  <a:defRPr/>
                </a:pPr>
                <a:r>
                  <a:rPr lang="it-IT" sz="1800" b="1" dirty="0">
                    <a:solidFill>
                      <a:schemeClr val="bg1"/>
                    </a:solidFill>
                    <a:effectLst>
                      <a:outerShdw blurRad="38100" dist="38100" dir="2700000" algn="tl">
                        <a:srgbClr val="C0C0C0"/>
                      </a:outerShdw>
                    </a:effectLst>
                  </a:rPr>
                  <a:t>pensiero computazionale</a:t>
                </a:r>
              </a:p>
            </p:txBody>
          </p:sp>
          <p:sp>
            <p:nvSpPr>
              <p:cNvPr id="130060" name="Text Box 12"/>
              <p:cNvSpPr txBox="1">
                <a:spLocks noChangeArrowheads="1"/>
              </p:cNvSpPr>
              <p:nvPr/>
            </p:nvSpPr>
            <p:spPr bwMode="auto">
              <a:xfrm>
                <a:off x="4406900" y="1484313"/>
                <a:ext cx="2878138" cy="6477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a:defRPr/>
                </a:pPr>
                <a:r>
                  <a:rPr lang="it-IT" sz="1800" b="1" dirty="0" smtClean="0">
                    <a:solidFill>
                      <a:schemeClr val="bg1"/>
                    </a:solidFill>
                    <a:effectLst>
                      <a:outerShdw blurRad="38100" dist="38100" dir="2700000" algn="tl">
                        <a:srgbClr val="C0C0C0"/>
                      </a:outerShdw>
                    </a:effectLst>
                  </a:rPr>
                  <a:t>patrimonio</a:t>
                </a:r>
              </a:p>
              <a:p>
                <a:pPr algn="ctr">
                  <a:defRPr/>
                </a:pPr>
                <a:r>
                  <a:rPr lang="it-IT" sz="1800" b="1" dirty="0" smtClean="0">
                    <a:solidFill>
                      <a:schemeClr val="bg1"/>
                    </a:solidFill>
                    <a:effectLst>
                      <a:outerShdw blurRad="38100" dist="38100" dir="2700000" algn="tl">
                        <a:srgbClr val="C0C0C0"/>
                      </a:outerShdw>
                    </a:effectLst>
                  </a:rPr>
                  <a:t>informativo</a:t>
                </a:r>
              </a:p>
            </p:txBody>
          </p:sp>
          <p:sp>
            <p:nvSpPr>
              <p:cNvPr id="130058" name="Text Box 10"/>
              <p:cNvSpPr txBox="1">
                <a:spLocks noChangeArrowheads="1"/>
              </p:cNvSpPr>
              <p:nvPr/>
            </p:nvSpPr>
            <p:spPr bwMode="auto">
              <a:xfrm>
                <a:off x="4545013" y="3270250"/>
                <a:ext cx="2881312" cy="5905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50000"/>
                  </a:spcBef>
                  <a:defRPr/>
                </a:pPr>
                <a:r>
                  <a:rPr lang="it-IT" sz="1800" b="1" dirty="0">
                    <a:solidFill>
                      <a:schemeClr val="bg1"/>
                    </a:solidFill>
                    <a:effectLst>
                      <a:outerShdw blurRad="38100" dist="38100" dir="2700000" algn="tl">
                        <a:srgbClr val="C0C0C0"/>
                      </a:outerShdw>
                    </a:effectLst>
                  </a:rPr>
                  <a:t>Infrastruttura digitale regionale </a:t>
                </a:r>
              </a:p>
            </p:txBody>
          </p:sp>
          <p:sp>
            <p:nvSpPr>
              <p:cNvPr id="15" name="Text Box 12"/>
              <p:cNvSpPr txBox="1">
                <a:spLocks noChangeArrowheads="1"/>
              </p:cNvSpPr>
              <p:nvPr/>
            </p:nvSpPr>
            <p:spPr bwMode="auto">
              <a:xfrm>
                <a:off x="1863725" y="3214688"/>
                <a:ext cx="2881313" cy="6461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a:defRPr/>
                </a:pPr>
                <a:r>
                  <a:rPr lang="it-IT" sz="1800" b="1" dirty="0" err="1">
                    <a:solidFill>
                      <a:schemeClr val="bg1"/>
                    </a:solidFill>
                    <a:effectLst>
                      <a:outerShdw blurRad="38100" dist="38100" dir="2700000" algn="tl">
                        <a:srgbClr val="C0C0C0"/>
                      </a:outerShdw>
                    </a:effectLst>
                  </a:rPr>
                  <a:t>spillover</a:t>
                </a:r>
                <a:r>
                  <a:rPr lang="it-IT" sz="1800" b="1" dirty="0">
                    <a:solidFill>
                      <a:schemeClr val="bg1"/>
                    </a:solidFill>
                    <a:effectLst>
                      <a:outerShdw blurRad="38100" dist="38100" dir="2700000" algn="tl">
                        <a:srgbClr val="C0C0C0"/>
                      </a:outerShdw>
                    </a:effectLst>
                  </a:rPr>
                  <a:t> </a:t>
                </a:r>
                <a:br>
                  <a:rPr lang="it-IT" sz="1800" b="1" dirty="0">
                    <a:solidFill>
                      <a:schemeClr val="bg1"/>
                    </a:solidFill>
                    <a:effectLst>
                      <a:outerShdw blurRad="38100" dist="38100" dir="2700000" algn="tl">
                        <a:srgbClr val="C0C0C0"/>
                      </a:outerShdw>
                    </a:effectLst>
                  </a:rPr>
                </a:br>
                <a:r>
                  <a:rPr lang="it-IT" sz="1800" b="1" dirty="0">
                    <a:solidFill>
                      <a:schemeClr val="bg1"/>
                    </a:solidFill>
                    <a:effectLst>
                      <a:outerShdw blurRad="38100" dist="38100" dir="2700000" algn="tl">
                        <a:srgbClr val="C0C0C0"/>
                      </a:outerShdw>
                    </a:effectLst>
                  </a:rPr>
                  <a:t>industriale</a:t>
                </a:r>
              </a:p>
            </p:txBody>
          </p:sp>
        </p:grpSp>
      </p:grpSp>
      <p:sp>
        <p:nvSpPr>
          <p:cNvPr id="17" name="Rettangolo 16"/>
          <p:cNvSpPr>
            <a:spLocks noChangeArrowheads="1"/>
          </p:cNvSpPr>
          <p:nvPr/>
        </p:nvSpPr>
        <p:spPr bwMode="auto">
          <a:xfrm>
            <a:off x="-36513" y="0"/>
            <a:ext cx="304801" cy="2708275"/>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w="9525">
            <a:noFill/>
            <a:round/>
            <a:headEnd/>
            <a:tailEnd/>
          </a:ln>
        </p:spPr>
        <p:txBody>
          <a:bodyPr vert="eaVert"/>
          <a:lstStyle/>
          <a:p>
            <a:pPr>
              <a:defRPr/>
            </a:pPr>
            <a:r>
              <a:rPr lang="it-IT" sz="1400" b="1" dirty="0" smtClean="0">
                <a:solidFill>
                  <a:schemeClr val="bg1"/>
                </a:solidFill>
                <a:effectLst>
                  <a:outerShdw blurRad="38100" dist="38100" dir="2700000" algn="tl">
                    <a:srgbClr val="000000"/>
                  </a:outerShdw>
                </a:effectLst>
                <a:latin typeface="Arial" charset="0"/>
                <a:ea typeface="ＭＳ Ｐゴシック" charset="-128"/>
                <a:cs typeface="ＭＳ Ｐゴシック" charset="-128"/>
              </a:rPr>
              <a:t>ASSET</a:t>
            </a:r>
            <a:endParaRPr lang="it-IT" sz="1400" b="1" dirty="0">
              <a:solidFill>
                <a:schemeClr val="bg1"/>
              </a:solidFill>
              <a:effectLst>
                <a:outerShdw blurRad="38100" dist="38100" dir="2700000" algn="tl">
                  <a:srgbClr val="000000"/>
                </a:outerShdw>
              </a:effectLst>
              <a:latin typeface="Arial" charset="0"/>
              <a:ea typeface="ＭＳ Ｐゴシック" charset="-128"/>
              <a:cs typeface="ＭＳ Ｐゴシック" charset="-128"/>
            </a:endParaRPr>
          </a:p>
        </p:txBody>
      </p:sp>
      <p:sp>
        <p:nvSpPr>
          <p:cNvPr id="106653" name="Rectangle 157"/>
          <p:cNvSpPr>
            <a:spLocks noGrp="1" noChangeArrowheads="1"/>
          </p:cNvSpPr>
          <p:nvPr>
            <p:ph type="title" idx="4294967295"/>
          </p:nvPr>
        </p:nvSpPr>
        <p:spPr>
          <a:xfrm>
            <a:off x="827088" y="153988"/>
            <a:ext cx="8229600" cy="850900"/>
          </a:xfrm>
        </p:spPr>
        <p:txBody>
          <a:bodyPr/>
          <a:lstStyle/>
          <a:p>
            <a:pPr>
              <a:defRPr/>
            </a:pPr>
            <a:r>
              <a:rPr lang="it-IT" b="1" dirty="0" smtClean="0">
                <a:solidFill>
                  <a:srgbClr val="CC0000"/>
                </a:solidFill>
                <a:effectLst>
                  <a:outerShdw blurRad="38100" dist="38100" dir="2700000" algn="tl">
                    <a:srgbClr val="C0C0C0"/>
                  </a:outerShdw>
                </a:effectLst>
                <a:ea typeface="ＭＳ Ｐゴシック" panose="020B0600070205080204" pitchFamily="34" charset="-128"/>
              </a:rPr>
              <a:t>Asset di InnovaPuglia</a:t>
            </a:r>
          </a:p>
        </p:txBody>
      </p:sp>
      <p:sp>
        <p:nvSpPr>
          <p:cNvPr id="160770" name="Rectangle 2"/>
          <p:cNvSpPr>
            <a:spLocks noGrp="1"/>
          </p:cNvSpPr>
          <p:nvPr>
            <p:ph type="body" idx="4294967295"/>
          </p:nvPr>
        </p:nvSpPr>
        <p:spPr>
          <a:xfrm>
            <a:off x="430605" y="3887116"/>
            <a:ext cx="8229600" cy="1727200"/>
          </a:xfrm>
        </p:spPr>
        <p:txBody>
          <a:bodyPr/>
          <a:lstStyle/>
          <a:p>
            <a:pPr marL="0" indent="0" algn="ctr">
              <a:buNone/>
              <a:tabLst>
                <a:tab pos="542925" algn="l"/>
              </a:tabLst>
              <a:defRPr/>
            </a:pPr>
            <a:r>
              <a:rPr lang="it-IT" sz="2000" b="1" dirty="0" smtClean="0">
                <a:solidFill>
                  <a:srgbClr val="C00000"/>
                </a:solidFill>
                <a:effectLst>
                  <a:outerShdw blurRad="38100" dist="38100" dir="2700000" algn="tl">
                    <a:srgbClr val="C0C0C0"/>
                  </a:outerShdw>
                </a:effectLst>
                <a:ea typeface="ＭＳ Ｐゴシック" panose="020B0600070205080204" pitchFamily="34" charset="-128"/>
              </a:rPr>
              <a:t>Patrimonio strategico della società</a:t>
            </a:r>
            <a:r>
              <a:rPr lang="it-IT" sz="1600" b="1" dirty="0" smtClean="0">
                <a:solidFill>
                  <a:srgbClr val="C00000"/>
                </a:solidFill>
                <a:effectLst>
                  <a:outerShdw blurRad="38100" dist="38100" dir="2700000" algn="tl">
                    <a:srgbClr val="C0C0C0"/>
                  </a:outerShdw>
                </a:effectLst>
                <a:ea typeface="ＭＳ Ｐゴシック" panose="020B0600070205080204" pitchFamily="34" charset="-128"/>
              </a:rPr>
              <a:t> </a:t>
            </a:r>
            <a:br>
              <a:rPr lang="it-IT" sz="1600" b="1" dirty="0" smtClean="0">
                <a:solidFill>
                  <a:srgbClr val="C00000"/>
                </a:solidFill>
                <a:effectLst>
                  <a:outerShdw blurRad="38100" dist="38100" dir="2700000" algn="tl">
                    <a:srgbClr val="C0C0C0"/>
                  </a:outerShdw>
                </a:effectLst>
                <a:ea typeface="ＭＳ Ｐゴシック" panose="020B0600070205080204" pitchFamily="34" charset="-128"/>
              </a:rPr>
            </a:br>
            <a:r>
              <a:rPr lang="it-IT" sz="1600" b="1" dirty="0" smtClean="0">
                <a:solidFill>
                  <a:srgbClr val="336699"/>
                </a:solidFill>
                <a:effectLst>
                  <a:outerShdw blurRad="38100" dist="38100" dir="2700000" algn="tl">
                    <a:srgbClr val="C0C0C0"/>
                  </a:outerShdw>
                </a:effectLst>
                <a:ea typeface="ＭＳ Ｐゴシック" panose="020B0600070205080204" pitchFamily="34" charset="-128"/>
              </a:rPr>
              <a:t>alla </a:t>
            </a:r>
            <a:r>
              <a:rPr lang="it-IT" sz="1600" b="1" dirty="0">
                <a:solidFill>
                  <a:srgbClr val="336699"/>
                </a:solidFill>
                <a:effectLst>
                  <a:outerShdw blurRad="38100" dist="38100" dir="2700000" algn="tl">
                    <a:srgbClr val="C0C0C0"/>
                  </a:outerShdw>
                </a:effectLst>
                <a:ea typeface="ＭＳ Ｐゴシック" panose="020B0600070205080204" pitchFamily="34" charset="-128"/>
              </a:rPr>
              <a:t>base della scelta del socio Regione Puglia di dotarsi di una </a:t>
            </a:r>
            <a:r>
              <a:rPr lang="it-IT" sz="1600" b="1" dirty="0">
                <a:solidFill>
                  <a:srgbClr val="C00000"/>
                </a:solidFill>
                <a:effectLst>
                  <a:outerShdw blurRad="38100" dist="38100" dir="2700000" algn="tl">
                    <a:srgbClr val="C0C0C0"/>
                  </a:outerShdw>
                </a:effectLst>
                <a:ea typeface="ＭＳ Ｐゴシック" panose="020B0600070205080204" pitchFamily="34" charset="-128"/>
              </a:rPr>
              <a:t>struttura in house per lo sviluppo strategico dell’ICT</a:t>
            </a:r>
            <a:endParaRPr lang="it-IT" sz="1600" b="1" dirty="0" smtClean="0">
              <a:solidFill>
                <a:srgbClr val="C00000"/>
              </a:solidFill>
              <a:effectLst>
                <a:outerShdw blurRad="38100" dist="38100" dir="2700000" algn="tl">
                  <a:srgbClr val="C0C0C0"/>
                </a:outerShdw>
              </a:effectLst>
              <a:ea typeface="ＭＳ Ｐゴシック" panose="020B0600070205080204" pitchFamily="34" charset="-128"/>
            </a:endParaRPr>
          </a:p>
          <a:p>
            <a:pPr marL="0" indent="0">
              <a:buNone/>
              <a:tabLst>
                <a:tab pos="542925" algn="l"/>
              </a:tabLst>
              <a:defRPr/>
            </a:pPr>
            <a:r>
              <a:rPr lang="it-IT" sz="1600" b="1" dirty="0" smtClean="0">
                <a:solidFill>
                  <a:srgbClr val="336699"/>
                </a:solidFill>
                <a:effectLst>
                  <a:outerShdw blurRad="38100" dist="38100" dir="2700000" algn="tl">
                    <a:srgbClr val="C0C0C0"/>
                  </a:outerShdw>
                </a:effectLst>
                <a:ea typeface="ＭＳ Ｐゴシック" panose="020B0600070205080204" pitchFamily="34" charset="-128"/>
              </a:rPr>
              <a:t>È nelle </a:t>
            </a:r>
            <a:r>
              <a:rPr lang="it-IT" sz="1600" b="1" dirty="0">
                <a:solidFill>
                  <a:srgbClr val="C00000"/>
                </a:solidFill>
                <a:effectLst>
                  <a:outerShdw blurRad="38100" dist="38100" dir="2700000" algn="tl">
                    <a:srgbClr val="C0C0C0"/>
                  </a:outerShdw>
                </a:effectLst>
                <a:ea typeface="ＭＳ Ｐゴシック" panose="020B0600070205080204" pitchFamily="34" charset="-128"/>
              </a:rPr>
              <a:t>Risorse Umane, Organizzative, Informative e Infrastrutturali </a:t>
            </a:r>
            <a:r>
              <a:rPr lang="it-IT" sz="1600" b="1" dirty="0">
                <a:solidFill>
                  <a:srgbClr val="336699"/>
                </a:solidFill>
                <a:effectLst>
                  <a:outerShdw blurRad="38100" dist="38100" dir="2700000" algn="tl">
                    <a:srgbClr val="C0C0C0"/>
                  </a:outerShdw>
                </a:effectLst>
                <a:ea typeface="ＭＳ Ｐゴシック" panose="020B0600070205080204" pitchFamily="34" charset="-128"/>
              </a:rPr>
              <a:t>che costituiscono il background imprescindibile per l’attuazione di tutte le azioni necessarie al concreto raggiungimento degli </a:t>
            </a:r>
            <a:r>
              <a:rPr lang="it-IT" sz="1600" b="1" dirty="0" smtClean="0">
                <a:solidFill>
                  <a:srgbClr val="336699"/>
                </a:solidFill>
                <a:effectLst>
                  <a:outerShdw blurRad="38100" dist="38100" dir="2700000" algn="tl">
                    <a:srgbClr val="C0C0C0"/>
                  </a:outerShdw>
                </a:effectLst>
                <a:ea typeface="ＭＳ Ｐゴシック" panose="020B0600070205080204" pitchFamily="34" charset="-128"/>
              </a:rPr>
              <a:t>obiettivi.</a:t>
            </a:r>
            <a:endParaRPr lang="it-IT" sz="1600" b="1" dirty="0" smtClean="0">
              <a:solidFill>
                <a:srgbClr val="C00000"/>
              </a:solidFill>
              <a:effectLst>
                <a:outerShdw blurRad="38100" dist="38100" dir="2700000" algn="tl">
                  <a:srgbClr val="C0C0C0"/>
                </a:outerShdw>
              </a:effectLst>
              <a:ea typeface="ＭＳ Ｐゴシック" panose="020B0600070205080204" pitchFamily="34" charset="-128"/>
            </a:endParaRPr>
          </a:p>
        </p:txBody>
      </p:sp>
    </p:spTree>
  </p:cSld>
  <p:clrMapOvr>
    <a:masterClrMapping/>
  </p:clrMapOvr>
  <p:transition advClick="0" advTm="1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65"/>
          <p:cNvGrpSpPr>
            <a:grpSpLocks/>
          </p:cNvGrpSpPr>
          <p:nvPr/>
        </p:nvGrpSpPr>
        <p:grpSpPr bwMode="auto">
          <a:xfrm>
            <a:off x="92075" y="0"/>
            <a:ext cx="9051925" cy="5595938"/>
            <a:chOff x="73" y="0"/>
            <a:chExt cx="5702" cy="3525"/>
          </a:xfrm>
        </p:grpSpPr>
        <p:sp>
          <p:nvSpPr>
            <p:cNvPr id="38917" name="Text Box 60"/>
            <p:cNvSpPr txBox="1">
              <a:spLocks noChangeArrowheads="1"/>
            </p:cNvSpPr>
            <p:nvPr/>
          </p:nvSpPr>
          <p:spPr bwMode="auto">
            <a:xfrm>
              <a:off x="3120" y="1882"/>
              <a:ext cx="84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sz="1400" b="1">
                  <a:solidFill>
                    <a:srgbClr val="CC0000"/>
                  </a:solidFill>
                  <a:latin typeface="Arial" panose="020B0604020202020204" pitchFamily="34" charset="0"/>
                </a:rPr>
                <a:t>Infrastruttura </a:t>
              </a:r>
            </a:p>
            <a:p>
              <a:pPr algn="ctr" eaLnBrk="1" hangingPunct="1">
                <a:spcBef>
                  <a:spcPct val="0"/>
                </a:spcBef>
                <a:buFontTx/>
                <a:buNone/>
              </a:pPr>
              <a:r>
                <a:rPr lang="it-IT" sz="1400" b="1">
                  <a:solidFill>
                    <a:srgbClr val="CC0000"/>
                  </a:solidFill>
                  <a:latin typeface="Arial" panose="020B0604020202020204" pitchFamily="34" charset="0"/>
                </a:rPr>
                <a:t>tecnologica</a:t>
              </a:r>
            </a:p>
          </p:txBody>
        </p:sp>
        <p:sp>
          <p:nvSpPr>
            <p:cNvPr id="38918" name="Text Box 61"/>
            <p:cNvSpPr txBox="1">
              <a:spLocks noChangeArrowheads="1"/>
            </p:cNvSpPr>
            <p:nvPr/>
          </p:nvSpPr>
          <p:spPr bwMode="auto">
            <a:xfrm>
              <a:off x="2400" y="816"/>
              <a:ext cx="163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sz="1400" b="1">
                  <a:solidFill>
                    <a:srgbClr val="CC0000"/>
                  </a:solidFill>
                  <a:latin typeface="Arial" panose="020B0604020202020204" pitchFamily="34" charset="0"/>
                </a:rPr>
                <a:t>Servizi </a:t>
              </a:r>
            </a:p>
            <a:p>
              <a:pPr algn="ctr" eaLnBrk="1" hangingPunct="1">
                <a:spcBef>
                  <a:spcPct val="0"/>
                </a:spcBef>
                <a:buFontTx/>
                <a:buNone/>
              </a:pPr>
              <a:r>
                <a:rPr lang="it-IT" sz="1400" b="1">
                  <a:solidFill>
                    <a:srgbClr val="CC0000"/>
                  </a:solidFill>
                  <a:latin typeface="Arial" panose="020B0604020202020204" pitchFamily="34" charset="0"/>
                </a:rPr>
                <a:t>Infrastrutturali abilitanti</a:t>
              </a:r>
            </a:p>
          </p:txBody>
        </p:sp>
        <p:sp>
          <p:nvSpPr>
            <p:cNvPr id="38919" name="Text Box 62"/>
            <p:cNvSpPr txBox="1">
              <a:spLocks noChangeArrowheads="1"/>
            </p:cNvSpPr>
            <p:nvPr/>
          </p:nvSpPr>
          <p:spPr bwMode="auto">
            <a:xfrm>
              <a:off x="4896" y="672"/>
              <a:ext cx="813"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sz="1400" b="1">
                  <a:solidFill>
                    <a:srgbClr val="CC0000"/>
                  </a:solidFill>
                  <a:latin typeface="Arial" panose="020B0604020202020204" pitchFamily="34" charset="0"/>
                </a:rPr>
                <a:t>Sistemi </a:t>
              </a:r>
            </a:p>
            <a:p>
              <a:pPr algn="ctr" eaLnBrk="1" hangingPunct="1">
                <a:spcBef>
                  <a:spcPct val="0"/>
                </a:spcBef>
                <a:buFontTx/>
                <a:buNone/>
              </a:pPr>
              <a:r>
                <a:rPr lang="it-IT" sz="1400" b="1">
                  <a:solidFill>
                    <a:srgbClr val="CC0000"/>
                  </a:solidFill>
                  <a:latin typeface="Arial" panose="020B0604020202020204" pitchFamily="34" charset="0"/>
                </a:rPr>
                <a:t>specializzati</a:t>
              </a:r>
            </a:p>
            <a:p>
              <a:pPr algn="ctr" eaLnBrk="1" hangingPunct="1">
                <a:spcBef>
                  <a:spcPct val="0"/>
                </a:spcBef>
                <a:buFontTx/>
                <a:buNone/>
              </a:pPr>
              <a:r>
                <a:rPr lang="it-IT" sz="1400" b="1">
                  <a:solidFill>
                    <a:srgbClr val="CC0000"/>
                  </a:solidFill>
                  <a:latin typeface="Arial" panose="020B0604020202020204" pitchFamily="34" charset="0"/>
                </a:rPr>
                <a:t>di dominio</a:t>
              </a:r>
            </a:p>
          </p:txBody>
        </p:sp>
        <p:sp>
          <p:nvSpPr>
            <p:cNvPr id="38920" name="Text Box 63"/>
            <p:cNvSpPr txBox="1">
              <a:spLocks noChangeArrowheads="1"/>
            </p:cNvSpPr>
            <p:nvPr/>
          </p:nvSpPr>
          <p:spPr bwMode="auto">
            <a:xfrm>
              <a:off x="688" y="576"/>
              <a:ext cx="4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sz="1400" b="1">
                  <a:solidFill>
                    <a:srgbClr val="CC0000"/>
                  </a:solidFill>
                  <a:latin typeface="Arial" panose="020B0604020202020204" pitchFamily="34" charset="0"/>
                </a:rPr>
                <a:t>Portali</a:t>
              </a:r>
            </a:p>
          </p:txBody>
        </p:sp>
        <p:sp>
          <p:nvSpPr>
            <p:cNvPr id="35846" name="AutoShape 73"/>
            <p:cNvSpPr>
              <a:spLocks noChangeArrowheads="1"/>
            </p:cNvSpPr>
            <p:nvPr/>
          </p:nvSpPr>
          <p:spPr bwMode="auto">
            <a:xfrm>
              <a:off x="107" y="2939"/>
              <a:ext cx="517" cy="264"/>
            </a:xfrm>
            <a:prstGeom prst="cube">
              <a:avLst>
                <a:gd name="adj" fmla="val 25000"/>
              </a:avLst>
            </a:prstGeom>
            <a:solidFill>
              <a:srgbClr val="006699"/>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sz="900" b="1" dirty="0">
                  <a:solidFill>
                    <a:schemeClr val="bg1"/>
                  </a:solidFill>
                  <a:latin typeface="Arial" charset="0"/>
                  <a:ea typeface="+mn-ea"/>
                </a:rPr>
                <a:t>Monitoraggio</a:t>
              </a:r>
            </a:p>
            <a:p>
              <a:pPr algn="ctr">
                <a:defRPr/>
              </a:pPr>
              <a:r>
                <a:rPr lang="it-IT" sz="900" b="1" dirty="0">
                  <a:solidFill>
                    <a:schemeClr val="bg1"/>
                  </a:solidFill>
                  <a:latin typeface="Arial" charset="0"/>
                  <a:ea typeface="+mn-ea"/>
                </a:rPr>
                <a:t>FESR / FSE</a:t>
              </a:r>
            </a:p>
          </p:txBody>
        </p:sp>
        <p:sp>
          <p:nvSpPr>
            <p:cNvPr id="35847" name="AutoShape 85"/>
            <p:cNvSpPr>
              <a:spLocks noChangeArrowheads="1"/>
            </p:cNvSpPr>
            <p:nvPr/>
          </p:nvSpPr>
          <p:spPr bwMode="auto">
            <a:xfrm>
              <a:off x="158" y="2576"/>
              <a:ext cx="517" cy="264"/>
            </a:xfrm>
            <a:prstGeom prst="cube">
              <a:avLst>
                <a:gd name="adj" fmla="val 25000"/>
              </a:avLst>
            </a:prstGeom>
            <a:solidFill>
              <a:srgbClr val="006699"/>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rot lat="0" lon="0" rev="21000000"/>
              </a:lightRig>
            </a:scene3d>
            <a:sp3d prstMaterial="metal"/>
          </p:spPr>
          <p:txBody>
            <a:bodyPr wrap="none" anchor="ctr"/>
            <a:lstStyle/>
            <a:p>
              <a:pPr algn="ctr" eaLnBrk="1" hangingPunct="1">
                <a:defRPr/>
              </a:pPr>
              <a:r>
                <a:rPr lang="it-IT" sz="900" b="1" dirty="0">
                  <a:solidFill>
                    <a:schemeClr val="bg1"/>
                  </a:solidFill>
                  <a:latin typeface="Arial" charset="0"/>
                  <a:ea typeface="+mn-ea"/>
                </a:rPr>
                <a:t>Portale</a:t>
              </a:r>
              <a:br>
                <a:rPr lang="it-IT" sz="900" b="1" dirty="0">
                  <a:solidFill>
                    <a:schemeClr val="bg1"/>
                  </a:solidFill>
                  <a:latin typeface="Arial" charset="0"/>
                  <a:ea typeface="+mn-ea"/>
                </a:rPr>
              </a:br>
              <a:r>
                <a:rPr lang="it-IT" sz="900" b="1" dirty="0" err="1">
                  <a:solidFill>
                    <a:schemeClr val="bg1"/>
                  </a:solidFill>
                  <a:latin typeface="Arial" charset="0"/>
                  <a:ea typeface="+mn-ea"/>
                </a:rPr>
                <a:t>EmPULIA</a:t>
              </a:r>
              <a:endParaRPr lang="it-IT" sz="900" b="1" dirty="0">
                <a:solidFill>
                  <a:schemeClr val="bg1"/>
                </a:solidFill>
                <a:latin typeface="Arial" charset="0"/>
                <a:ea typeface="+mn-ea"/>
              </a:endParaRPr>
            </a:p>
          </p:txBody>
        </p:sp>
        <p:sp>
          <p:nvSpPr>
            <p:cNvPr id="35848" name="AutoShape 86"/>
            <p:cNvSpPr>
              <a:spLocks noChangeArrowheads="1"/>
            </p:cNvSpPr>
            <p:nvPr/>
          </p:nvSpPr>
          <p:spPr bwMode="auto">
            <a:xfrm>
              <a:off x="294" y="2214"/>
              <a:ext cx="517" cy="264"/>
            </a:xfrm>
            <a:prstGeom prst="cube">
              <a:avLst>
                <a:gd name="adj" fmla="val 25000"/>
              </a:avLst>
            </a:prstGeom>
            <a:solidFill>
              <a:srgbClr val="006699"/>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rot lat="0" lon="0" rev="21000000"/>
              </a:lightRig>
            </a:scene3d>
            <a:sp3d prstMaterial="metal"/>
          </p:spPr>
          <p:txBody>
            <a:bodyPr wrap="none" anchor="ctr"/>
            <a:lstStyle/>
            <a:p>
              <a:pPr algn="ctr">
                <a:defRPr/>
              </a:pPr>
              <a:r>
                <a:rPr lang="it-IT" sz="900" b="1" dirty="0" err="1">
                  <a:solidFill>
                    <a:schemeClr val="bg1"/>
                  </a:solidFill>
                  <a:latin typeface="Arial" charset="0"/>
                  <a:ea typeface="+mn-ea"/>
                </a:rPr>
                <a:t>Ist</a:t>
              </a:r>
              <a:r>
                <a:rPr lang="it-IT" sz="900" b="1" dirty="0">
                  <a:solidFill>
                    <a:schemeClr val="bg1"/>
                  </a:solidFill>
                  <a:latin typeface="Arial" charset="0"/>
                  <a:ea typeface="+mn-ea"/>
                </a:rPr>
                <a:t>. Regione</a:t>
              </a:r>
            </a:p>
            <a:p>
              <a:pPr algn="ctr">
                <a:defRPr/>
              </a:pPr>
              <a:r>
                <a:rPr lang="it-IT" sz="900" b="1" dirty="0">
                  <a:solidFill>
                    <a:schemeClr val="bg1"/>
                  </a:solidFill>
                  <a:latin typeface="Arial" charset="0"/>
                  <a:ea typeface="+mn-ea"/>
                </a:rPr>
                <a:t>Puglia</a:t>
              </a:r>
            </a:p>
          </p:txBody>
        </p:sp>
        <p:sp>
          <p:nvSpPr>
            <p:cNvPr id="35849" name="AutoShape 87"/>
            <p:cNvSpPr>
              <a:spLocks noChangeArrowheads="1"/>
            </p:cNvSpPr>
            <p:nvPr/>
          </p:nvSpPr>
          <p:spPr bwMode="auto">
            <a:xfrm>
              <a:off x="430" y="1851"/>
              <a:ext cx="517" cy="264"/>
            </a:xfrm>
            <a:prstGeom prst="cube">
              <a:avLst>
                <a:gd name="adj" fmla="val 25000"/>
              </a:avLst>
            </a:prstGeom>
            <a:solidFill>
              <a:srgbClr val="006699"/>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sz="900" b="1" dirty="0">
                  <a:solidFill>
                    <a:schemeClr val="bg1"/>
                  </a:solidFill>
                  <a:latin typeface="Arial" charset="0"/>
                  <a:ea typeface="+mn-ea"/>
                </a:rPr>
                <a:t>Portale </a:t>
              </a:r>
            </a:p>
            <a:p>
              <a:pPr algn="ctr">
                <a:defRPr/>
              </a:pPr>
              <a:r>
                <a:rPr lang="it-IT" sz="900" b="1" dirty="0">
                  <a:solidFill>
                    <a:schemeClr val="bg1"/>
                  </a:solidFill>
                  <a:latin typeface="Arial" charset="0"/>
                  <a:ea typeface="+mn-ea"/>
                </a:rPr>
                <a:t>del welfare</a:t>
              </a:r>
            </a:p>
          </p:txBody>
        </p:sp>
        <p:sp>
          <p:nvSpPr>
            <p:cNvPr id="35850" name="AutoShape 88"/>
            <p:cNvSpPr>
              <a:spLocks noChangeArrowheads="1"/>
            </p:cNvSpPr>
            <p:nvPr/>
          </p:nvSpPr>
          <p:spPr bwMode="auto">
            <a:xfrm>
              <a:off x="657" y="1488"/>
              <a:ext cx="517" cy="264"/>
            </a:xfrm>
            <a:prstGeom prst="cube">
              <a:avLst>
                <a:gd name="adj" fmla="val 25000"/>
              </a:avLst>
            </a:prstGeom>
            <a:solidFill>
              <a:srgbClr val="006699"/>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sz="900" b="1">
                  <a:solidFill>
                    <a:schemeClr val="bg1"/>
                  </a:solidFill>
                  <a:latin typeface="Arial" charset="0"/>
                  <a:ea typeface="+mn-ea"/>
                </a:rPr>
                <a:t>Portale per</a:t>
              </a:r>
            </a:p>
            <a:p>
              <a:pPr algn="ctr">
                <a:defRPr/>
              </a:pPr>
              <a:r>
                <a:rPr lang="it-IT" sz="900" b="1">
                  <a:solidFill>
                    <a:schemeClr val="bg1"/>
                  </a:solidFill>
                  <a:latin typeface="Arial" charset="0"/>
                  <a:ea typeface="+mn-ea"/>
                </a:rPr>
                <a:t> le imprese</a:t>
              </a:r>
            </a:p>
          </p:txBody>
        </p:sp>
        <p:sp>
          <p:nvSpPr>
            <p:cNvPr id="35851" name="AutoShape 89"/>
            <p:cNvSpPr>
              <a:spLocks noChangeArrowheads="1"/>
            </p:cNvSpPr>
            <p:nvPr/>
          </p:nvSpPr>
          <p:spPr bwMode="auto">
            <a:xfrm>
              <a:off x="864" y="1152"/>
              <a:ext cx="517" cy="264"/>
            </a:xfrm>
            <a:prstGeom prst="cube">
              <a:avLst>
                <a:gd name="adj" fmla="val 25000"/>
              </a:avLst>
            </a:prstGeom>
            <a:solidFill>
              <a:srgbClr val="006699"/>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sz="900" b="1" dirty="0" err="1">
                  <a:solidFill>
                    <a:schemeClr val="bg1"/>
                  </a:solidFill>
                  <a:latin typeface="Arial" charset="0"/>
                  <a:ea typeface="+mn-ea"/>
                </a:rPr>
                <a:t>Apulian</a:t>
              </a:r>
              <a:r>
                <a:rPr lang="it-IT" sz="900" b="1" dirty="0">
                  <a:solidFill>
                    <a:schemeClr val="bg1"/>
                  </a:solidFill>
                  <a:latin typeface="Arial" charset="0"/>
                  <a:ea typeface="+mn-ea"/>
                </a:rPr>
                <a:t> ICT</a:t>
              </a:r>
            </a:p>
            <a:p>
              <a:pPr algn="ctr">
                <a:defRPr/>
              </a:pPr>
              <a:r>
                <a:rPr lang="it-IT" sz="900" b="1" dirty="0">
                  <a:solidFill>
                    <a:schemeClr val="bg1"/>
                  </a:solidFill>
                  <a:latin typeface="Arial" charset="0"/>
                  <a:ea typeface="+mn-ea"/>
                </a:rPr>
                <a:t>Living </a:t>
              </a:r>
              <a:r>
                <a:rPr lang="it-IT" sz="900" b="1" dirty="0" err="1">
                  <a:solidFill>
                    <a:schemeClr val="bg1"/>
                  </a:solidFill>
                  <a:latin typeface="Arial" charset="0"/>
                  <a:ea typeface="+mn-ea"/>
                </a:rPr>
                <a:t>Lab</a:t>
              </a:r>
              <a:endParaRPr lang="it-IT" sz="900" b="1" dirty="0">
                <a:solidFill>
                  <a:schemeClr val="bg1"/>
                </a:solidFill>
                <a:latin typeface="Arial" charset="0"/>
                <a:ea typeface="+mn-ea"/>
              </a:endParaRPr>
            </a:p>
          </p:txBody>
        </p:sp>
        <p:sp>
          <p:nvSpPr>
            <p:cNvPr id="35852" name="AutoShape 90"/>
            <p:cNvSpPr>
              <a:spLocks noChangeArrowheads="1"/>
            </p:cNvSpPr>
            <p:nvPr/>
          </p:nvSpPr>
          <p:spPr bwMode="auto">
            <a:xfrm>
              <a:off x="1104" y="807"/>
              <a:ext cx="517" cy="264"/>
            </a:xfrm>
            <a:prstGeom prst="cube">
              <a:avLst>
                <a:gd name="adj" fmla="val 25000"/>
              </a:avLst>
            </a:prstGeom>
            <a:solidFill>
              <a:srgbClr val="006699"/>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sz="900" b="1" dirty="0">
                  <a:solidFill>
                    <a:schemeClr val="bg1"/>
                  </a:solidFill>
                  <a:latin typeface="Arial" charset="0"/>
                  <a:ea typeface="+mn-ea"/>
                </a:rPr>
                <a:t>PUGLIA.</a:t>
              </a:r>
              <a:br>
                <a:rPr lang="it-IT" sz="900" b="1" dirty="0">
                  <a:solidFill>
                    <a:schemeClr val="bg1"/>
                  </a:solidFill>
                  <a:latin typeface="Arial" charset="0"/>
                  <a:ea typeface="+mn-ea"/>
                </a:rPr>
              </a:br>
              <a:r>
                <a:rPr lang="it-IT" sz="900" b="1" dirty="0">
                  <a:solidFill>
                    <a:schemeClr val="bg1"/>
                  </a:solidFill>
                  <a:latin typeface="Arial" charset="0"/>
                  <a:ea typeface="+mn-ea"/>
                </a:rPr>
                <a:t>CON</a:t>
              </a:r>
            </a:p>
          </p:txBody>
        </p:sp>
        <p:sp>
          <p:nvSpPr>
            <p:cNvPr id="35853" name="AutoShape 91"/>
            <p:cNvSpPr>
              <a:spLocks noChangeArrowheads="1"/>
            </p:cNvSpPr>
            <p:nvPr/>
          </p:nvSpPr>
          <p:spPr bwMode="auto">
            <a:xfrm>
              <a:off x="1519" y="436"/>
              <a:ext cx="517" cy="264"/>
            </a:xfrm>
            <a:prstGeom prst="cube">
              <a:avLst>
                <a:gd name="adj" fmla="val 25000"/>
              </a:avLst>
            </a:prstGeom>
            <a:solidFill>
              <a:srgbClr val="006699"/>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sz="900" b="1" dirty="0" err="1">
                  <a:solidFill>
                    <a:schemeClr val="bg1"/>
                  </a:solidFill>
                  <a:latin typeface="Arial" charset="0"/>
                  <a:ea typeface="+mn-ea"/>
                </a:rPr>
                <a:t>Orientam</a:t>
              </a:r>
              <a:r>
                <a:rPr lang="it-IT" sz="900" b="1" dirty="0">
                  <a:solidFill>
                    <a:schemeClr val="bg1"/>
                  </a:solidFill>
                  <a:latin typeface="Arial" charset="0"/>
                  <a:ea typeface="+mn-ea"/>
                </a:rPr>
                <a:t>. </a:t>
              </a:r>
            </a:p>
            <a:p>
              <a:pPr algn="ctr">
                <a:defRPr/>
              </a:pPr>
              <a:r>
                <a:rPr lang="it-IT" sz="900" b="1" dirty="0">
                  <a:solidFill>
                    <a:schemeClr val="bg1"/>
                  </a:solidFill>
                  <a:latin typeface="Arial" charset="0"/>
                  <a:ea typeface="+mn-ea"/>
                </a:rPr>
                <a:t>Form, Lavoro</a:t>
              </a:r>
            </a:p>
          </p:txBody>
        </p:sp>
        <p:sp>
          <p:nvSpPr>
            <p:cNvPr id="35854" name="AutoShape 92"/>
            <p:cNvSpPr>
              <a:spLocks noChangeArrowheads="1"/>
            </p:cNvSpPr>
            <p:nvPr/>
          </p:nvSpPr>
          <p:spPr bwMode="auto">
            <a:xfrm>
              <a:off x="2064" y="164"/>
              <a:ext cx="517" cy="264"/>
            </a:xfrm>
            <a:prstGeom prst="cube">
              <a:avLst>
                <a:gd name="adj" fmla="val 25000"/>
              </a:avLst>
            </a:prstGeom>
            <a:solidFill>
              <a:srgbClr val="006699"/>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dirty="0">
                  <a:solidFill>
                    <a:schemeClr val="bg1"/>
                  </a:solidFill>
                  <a:latin typeface="Arial" charset="0"/>
                  <a:ea typeface="+mn-ea"/>
                </a:rPr>
                <a:t>Portale </a:t>
              </a:r>
            </a:p>
            <a:p>
              <a:pPr algn="ctr">
                <a:defRPr/>
              </a:pPr>
              <a:r>
                <a:rPr lang="it-IT" b="1" dirty="0">
                  <a:solidFill>
                    <a:schemeClr val="bg1"/>
                  </a:solidFill>
                  <a:latin typeface="Arial" charset="0"/>
                  <a:ea typeface="+mn-ea"/>
                </a:rPr>
                <a:t>della Salute</a:t>
              </a:r>
            </a:p>
          </p:txBody>
        </p:sp>
        <p:sp>
          <p:nvSpPr>
            <p:cNvPr id="35855" name="AutoShape 93"/>
            <p:cNvSpPr>
              <a:spLocks noChangeArrowheads="1"/>
            </p:cNvSpPr>
            <p:nvPr/>
          </p:nvSpPr>
          <p:spPr bwMode="auto">
            <a:xfrm>
              <a:off x="2653" y="28"/>
              <a:ext cx="517" cy="264"/>
            </a:xfrm>
            <a:prstGeom prst="cube">
              <a:avLst>
                <a:gd name="adj" fmla="val 25000"/>
              </a:avLst>
            </a:prstGeom>
            <a:solidFill>
              <a:srgbClr val="006699"/>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dirty="0">
                  <a:solidFill>
                    <a:schemeClr val="bg1"/>
                  </a:solidFill>
                  <a:latin typeface="Arial" charset="0"/>
                  <a:ea typeface="+mn-ea"/>
                </a:rPr>
                <a:t>Sviluppo</a:t>
              </a:r>
            </a:p>
            <a:p>
              <a:pPr algn="ctr">
                <a:defRPr/>
              </a:pPr>
              <a:r>
                <a:rPr lang="it-IT" b="1" dirty="0">
                  <a:solidFill>
                    <a:schemeClr val="bg1"/>
                  </a:solidFill>
                  <a:latin typeface="Arial" charset="0"/>
                  <a:ea typeface="+mn-ea"/>
                </a:rPr>
                <a:t>Rurale</a:t>
              </a:r>
            </a:p>
          </p:txBody>
        </p:sp>
        <p:sp>
          <p:nvSpPr>
            <p:cNvPr id="35856" name="AutoShape 94"/>
            <p:cNvSpPr>
              <a:spLocks noChangeArrowheads="1"/>
            </p:cNvSpPr>
            <p:nvPr/>
          </p:nvSpPr>
          <p:spPr bwMode="auto">
            <a:xfrm>
              <a:off x="3243" y="28"/>
              <a:ext cx="517" cy="264"/>
            </a:xfrm>
            <a:prstGeom prst="cube">
              <a:avLst>
                <a:gd name="adj" fmla="val 25000"/>
              </a:avLst>
            </a:prstGeom>
            <a:solidFill>
              <a:srgbClr val="006699"/>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dirty="0" err="1">
                  <a:solidFill>
                    <a:schemeClr val="bg1"/>
                  </a:solidFill>
                  <a:latin typeface="Arial" charset="0"/>
                  <a:ea typeface="+mn-ea"/>
                </a:rPr>
                <a:t>Sist</a:t>
              </a:r>
              <a:r>
                <a:rPr lang="it-IT" b="1" dirty="0">
                  <a:solidFill>
                    <a:schemeClr val="bg1"/>
                  </a:solidFill>
                  <a:latin typeface="Arial" charset="0"/>
                  <a:ea typeface="+mn-ea"/>
                </a:rPr>
                <a:t>. </a:t>
              </a:r>
              <a:r>
                <a:rPr lang="it-IT" b="1" dirty="0" err="1">
                  <a:solidFill>
                    <a:schemeClr val="bg1"/>
                  </a:solidFill>
                  <a:latin typeface="Arial" charset="0"/>
                  <a:ea typeface="+mn-ea"/>
                </a:rPr>
                <a:t>Inform</a:t>
              </a:r>
              <a:r>
                <a:rPr lang="it-IT" b="1" dirty="0">
                  <a:solidFill>
                    <a:schemeClr val="bg1"/>
                  </a:solidFill>
                  <a:latin typeface="Arial" charset="0"/>
                  <a:ea typeface="+mn-ea"/>
                </a:rPr>
                <a:t>.</a:t>
              </a:r>
            </a:p>
            <a:p>
              <a:pPr algn="ctr">
                <a:defRPr/>
              </a:pPr>
              <a:r>
                <a:rPr lang="it-IT" b="1" dirty="0" err="1">
                  <a:solidFill>
                    <a:schemeClr val="bg1"/>
                  </a:solidFill>
                  <a:latin typeface="Arial" charset="0"/>
                  <a:ea typeface="+mn-ea"/>
                </a:rPr>
                <a:t>Sanit</a:t>
              </a:r>
              <a:r>
                <a:rPr lang="it-IT" b="1" dirty="0">
                  <a:solidFill>
                    <a:schemeClr val="bg1"/>
                  </a:solidFill>
                  <a:latin typeface="Arial" charset="0"/>
                  <a:ea typeface="+mn-ea"/>
                </a:rPr>
                <a:t>. </a:t>
              </a:r>
              <a:r>
                <a:rPr lang="it-IT" b="1" dirty="0" err="1">
                  <a:solidFill>
                    <a:schemeClr val="bg1"/>
                  </a:solidFill>
                  <a:latin typeface="Arial" charset="0"/>
                  <a:ea typeface="+mn-ea"/>
                </a:rPr>
                <a:t>Terr</a:t>
              </a:r>
              <a:r>
                <a:rPr lang="it-IT" b="1" dirty="0">
                  <a:solidFill>
                    <a:schemeClr val="bg1"/>
                  </a:solidFill>
                  <a:latin typeface="Arial" charset="0"/>
                  <a:ea typeface="+mn-ea"/>
                </a:rPr>
                <a:t>.</a:t>
              </a:r>
            </a:p>
          </p:txBody>
        </p:sp>
        <p:sp>
          <p:nvSpPr>
            <p:cNvPr id="35857" name="AutoShape 95"/>
            <p:cNvSpPr>
              <a:spLocks noChangeArrowheads="1"/>
            </p:cNvSpPr>
            <p:nvPr/>
          </p:nvSpPr>
          <p:spPr bwMode="auto">
            <a:xfrm>
              <a:off x="3833" y="82"/>
              <a:ext cx="517" cy="264"/>
            </a:xfrm>
            <a:prstGeom prst="cube">
              <a:avLst>
                <a:gd name="adj" fmla="val 25000"/>
              </a:avLst>
            </a:prstGeom>
            <a:solidFill>
              <a:srgbClr val="006699"/>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eaLnBrk="1" hangingPunct="1">
                <a:defRPr/>
              </a:pPr>
              <a:r>
                <a:rPr lang="it-IT" b="1">
                  <a:solidFill>
                    <a:schemeClr val="bg1"/>
                  </a:solidFill>
                  <a:latin typeface="Arial" charset="0"/>
                  <a:ea typeface="+mn-ea"/>
                </a:rPr>
                <a:t>Turismo.</a:t>
              </a:r>
            </a:p>
          </p:txBody>
        </p:sp>
        <p:sp>
          <p:nvSpPr>
            <p:cNvPr id="35858" name="AutoShape 96"/>
            <p:cNvSpPr>
              <a:spLocks noChangeArrowheads="1"/>
            </p:cNvSpPr>
            <p:nvPr/>
          </p:nvSpPr>
          <p:spPr bwMode="auto">
            <a:xfrm>
              <a:off x="4422" y="168"/>
              <a:ext cx="517" cy="264"/>
            </a:xfrm>
            <a:prstGeom prst="cube">
              <a:avLst>
                <a:gd name="adj" fmla="val 25000"/>
              </a:avLst>
            </a:prstGeom>
            <a:solidFill>
              <a:srgbClr val="006699"/>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sz="900" b="1">
                  <a:solidFill>
                    <a:schemeClr val="bg1"/>
                  </a:solidFill>
                  <a:latin typeface="Arial" charset="0"/>
                  <a:ea typeface="+mn-ea"/>
                </a:rPr>
                <a:t>Tributi</a:t>
              </a:r>
            </a:p>
          </p:txBody>
        </p:sp>
        <p:sp>
          <p:nvSpPr>
            <p:cNvPr id="35859" name="AutoShape 97"/>
            <p:cNvSpPr>
              <a:spLocks noChangeArrowheads="1"/>
            </p:cNvSpPr>
            <p:nvPr/>
          </p:nvSpPr>
          <p:spPr bwMode="auto">
            <a:xfrm>
              <a:off x="5003" y="360"/>
              <a:ext cx="517" cy="264"/>
            </a:xfrm>
            <a:prstGeom prst="cube">
              <a:avLst>
                <a:gd name="adj" fmla="val 25000"/>
              </a:avLst>
            </a:prstGeom>
            <a:solidFill>
              <a:srgbClr val="006699"/>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eaLnBrk="1" hangingPunct="1">
                <a:defRPr/>
              </a:pPr>
              <a:r>
                <a:rPr lang="it-IT" sz="900" b="1">
                  <a:solidFill>
                    <a:schemeClr val="bg1"/>
                  </a:solidFill>
                  <a:latin typeface="Arial" charset="0"/>
                  <a:ea typeface="+mn-ea"/>
                </a:rPr>
                <a:t>RUPAR</a:t>
              </a:r>
            </a:p>
          </p:txBody>
        </p:sp>
        <p:sp>
          <p:nvSpPr>
            <p:cNvPr id="35860" name="AutoShape 98"/>
            <p:cNvSpPr>
              <a:spLocks noChangeArrowheads="1"/>
            </p:cNvSpPr>
            <p:nvPr/>
          </p:nvSpPr>
          <p:spPr bwMode="auto">
            <a:xfrm>
              <a:off x="816" y="3113"/>
              <a:ext cx="415" cy="219"/>
            </a:xfrm>
            <a:prstGeom prst="cube">
              <a:avLst>
                <a:gd name="adj" fmla="val 25000"/>
              </a:avLst>
            </a:prstGeom>
            <a:solidFill>
              <a:srgbClr val="FFCC00"/>
            </a:solidFill>
            <a:ln w="1587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dirty="0">
                  <a:latin typeface="Arial" charset="0"/>
                  <a:ea typeface="+mn-ea"/>
                </a:rPr>
                <a:t> </a:t>
              </a:r>
              <a:r>
                <a:rPr lang="it-IT" sz="900" b="1" dirty="0">
                  <a:latin typeface="Arial" charset="0"/>
                  <a:ea typeface="+mn-ea"/>
                </a:rPr>
                <a:t>OFIL </a:t>
              </a:r>
            </a:p>
          </p:txBody>
        </p:sp>
        <p:sp>
          <p:nvSpPr>
            <p:cNvPr id="35861" name="AutoShape 111"/>
            <p:cNvSpPr>
              <a:spLocks noChangeArrowheads="1"/>
            </p:cNvSpPr>
            <p:nvPr/>
          </p:nvSpPr>
          <p:spPr bwMode="auto">
            <a:xfrm>
              <a:off x="864" y="2840"/>
              <a:ext cx="415" cy="219"/>
            </a:xfrm>
            <a:prstGeom prst="cube">
              <a:avLst>
                <a:gd name="adj" fmla="val 25000"/>
              </a:avLst>
            </a:prstGeom>
            <a:solidFill>
              <a:srgbClr val="FFCC00"/>
            </a:solidFill>
            <a:ln w="1587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a:latin typeface="Arial" charset="0"/>
                  <a:ea typeface="+mn-ea"/>
                </a:rPr>
                <a:t> </a:t>
              </a:r>
              <a:r>
                <a:rPr lang="it-IT" sz="900" b="1">
                  <a:latin typeface="Arial" charset="0"/>
                  <a:ea typeface="+mn-ea"/>
                </a:rPr>
                <a:t>CIFRA</a:t>
              </a:r>
            </a:p>
          </p:txBody>
        </p:sp>
        <p:sp>
          <p:nvSpPr>
            <p:cNvPr id="35862" name="AutoShape 112"/>
            <p:cNvSpPr>
              <a:spLocks noChangeArrowheads="1"/>
            </p:cNvSpPr>
            <p:nvPr/>
          </p:nvSpPr>
          <p:spPr bwMode="auto">
            <a:xfrm>
              <a:off x="960" y="2568"/>
              <a:ext cx="415" cy="219"/>
            </a:xfrm>
            <a:prstGeom prst="cube">
              <a:avLst>
                <a:gd name="adj" fmla="val 25000"/>
              </a:avLst>
            </a:prstGeom>
            <a:solidFill>
              <a:srgbClr val="FFCC00"/>
            </a:solidFill>
            <a:ln w="1587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dirty="0">
                  <a:latin typeface="Arial" charset="0"/>
                  <a:ea typeface="+mn-ea"/>
                </a:rPr>
                <a:t> </a:t>
              </a:r>
              <a:r>
                <a:rPr lang="it-IT" sz="900" b="1" dirty="0">
                  <a:latin typeface="Arial" charset="0"/>
                  <a:ea typeface="+mn-ea"/>
                </a:rPr>
                <a:t>SIT</a:t>
              </a:r>
            </a:p>
            <a:p>
              <a:pPr algn="ctr">
                <a:defRPr/>
              </a:pPr>
              <a:r>
                <a:rPr lang="it-IT" sz="900" b="1" dirty="0">
                  <a:latin typeface="Arial" charset="0"/>
                  <a:ea typeface="+mn-ea"/>
                </a:rPr>
                <a:t>Puglia </a:t>
              </a:r>
            </a:p>
          </p:txBody>
        </p:sp>
        <p:sp>
          <p:nvSpPr>
            <p:cNvPr id="35863" name="AutoShape 113"/>
            <p:cNvSpPr>
              <a:spLocks noChangeArrowheads="1"/>
            </p:cNvSpPr>
            <p:nvPr/>
          </p:nvSpPr>
          <p:spPr bwMode="auto">
            <a:xfrm>
              <a:off x="1152" y="2024"/>
              <a:ext cx="415" cy="219"/>
            </a:xfrm>
            <a:prstGeom prst="cube">
              <a:avLst>
                <a:gd name="adj" fmla="val 25000"/>
              </a:avLst>
            </a:prstGeom>
            <a:solidFill>
              <a:srgbClr val="FFCC00"/>
            </a:solidFill>
            <a:ln w="1587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a:latin typeface="Arial" charset="0"/>
                  <a:ea typeface="+mn-ea"/>
                </a:rPr>
                <a:t> </a:t>
              </a:r>
              <a:r>
                <a:rPr lang="it-IT" sz="900" b="1">
                  <a:latin typeface="Arial" charset="0"/>
                  <a:ea typeface="+mn-ea"/>
                </a:rPr>
                <a:t>TRAMPER</a:t>
              </a:r>
            </a:p>
          </p:txBody>
        </p:sp>
        <p:sp>
          <p:nvSpPr>
            <p:cNvPr id="35864" name="AutoShape 114"/>
            <p:cNvSpPr>
              <a:spLocks noChangeArrowheads="1"/>
            </p:cNvSpPr>
            <p:nvPr/>
          </p:nvSpPr>
          <p:spPr bwMode="auto">
            <a:xfrm>
              <a:off x="1056" y="2296"/>
              <a:ext cx="415" cy="219"/>
            </a:xfrm>
            <a:prstGeom prst="cube">
              <a:avLst>
                <a:gd name="adj" fmla="val 25000"/>
              </a:avLst>
            </a:prstGeom>
            <a:solidFill>
              <a:srgbClr val="FFCC00"/>
            </a:solidFill>
            <a:ln w="1587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a:latin typeface="Arial" charset="0"/>
                  <a:ea typeface="+mn-ea"/>
                </a:rPr>
                <a:t> Papers</a:t>
              </a:r>
              <a:endParaRPr lang="it-IT" sz="900" b="1">
                <a:latin typeface="Arial" charset="0"/>
                <a:ea typeface="+mn-ea"/>
              </a:endParaRPr>
            </a:p>
          </p:txBody>
        </p:sp>
        <p:sp>
          <p:nvSpPr>
            <p:cNvPr id="35865" name="AutoShape 115"/>
            <p:cNvSpPr>
              <a:spLocks noChangeArrowheads="1"/>
            </p:cNvSpPr>
            <p:nvPr/>
          </p:nvSpPr>
          <p:spPr bwMode="auto">
            <a:xfrm>
              <a:off x="1680" y="1207"/>
              <a:ext cx="415" cy="219"/>
            </a:xfrm>
            <a:prstGeom prst="cube">
              <a:avLst>
                <a:gd name="adj" fmla="val 25000"/>
              </a:avLst>
            </a:prstGeom>
            <a:solidFill>
              <a:srgbClr val="FFCC00"/>
            </a:solidFill>
            <a:ln w="1587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a:latin typeface="Arial" charset="0"/>
                  <a:ea typeface="+mn-ea"/>
                </a:rPr>
                <a:t> </a:t>
              </a:r>
              <a:r>
                <a:rPr lang="it-IT" sz="900" b="1">
                  <a:latin typeface="Arial" charset="0"/>
                  <a:ea typeface="+mn-ea"/>
                </a:rPr>
                <a:t>EmPULIA</a:t>
              </a:r>
            </a:p>
          </p:txBody>
        </p:sp>
        <p:sp>
          <p:nvSpPr>
            <p:cNvPr id="35866" name="AutoShape 116"/>
            <p:cNvSpPr>
              <a:spLocks noChangeArrowheads="1"/>
            </p:cNvSpPr>
            <p:nvPr/>
          </p:nvSpPr>
          <p:spPr bwMode="auto">
            <a:xfrm>
              <a:off x="1872" y="943"/>
              <a:ext cx="415" cy="219"/>
            </a:xfrm>
            <a:prstGeom prst="cube">
              <a:avLst>
                <a:gd name="adj" fmla="val 25000"/>
              </a:avLst>
            </a:prstGeom>
            <a:solidFill>
              <a:srgbClr val="FFCC00"/>
            </a:solidFill>
            <a:ln w="1587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a:latin typeface="Arial" charset="0"/>
                  <a:ea typeface="+mn-ea"/>
                </a:rPr>
                <a:t> </a:t>
              </a:r>
              <a:r>
                <a:rPr lang="it-IT" sz="900" b="1">
                  <a:latin typeface="Arial" charset="0"/>
                  <a:ea typeface="+mn-ea"/>
                </a:rPr>
                <a:t>COBRA</a:t>
              </a:r>
            </a:p>
          </p:txBody>
        </p:sp>
        <p:sp>
          <p:nvSpPr>
            <p:cNvPr id="35867" name="AutoShape 117"/>
            <p:cNvSpPr>
              <a:spLocks noChangeArrowheads="1"/>
            </p:cNvSpPr>
            <p:nvPr/>
          </p:nvSpPr>
          <p:spPr bwMode="auto">
            <a:xfrm>
              <a:off x="1488" y="1487"/>
              <a:ext cx="415" cy="219"/>
            </a:xfrm>
            <a:prstGeom prst="cube">
              <a:avLst>
                <a:gd name="adj" fmla="val 25000"/>
              </a:avLst>
            </a:prstGeom>
            <a:solidFill>
              <a:srgbClr val="FFCC00"/>
            </a:solidFill>
            <a:ln w="1587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a:latin typeface="Arial" charset="0"/>
                  <a:ea typeface="+mn-ea"/>
                </a:rPr>
                <a:t> </a:t>
              </a:r>
              <a:r>
                <a:rPr lang="it-IT" sz="900" b="1">
                  <a:latin typeface="Arial" charset="0"/>
                  <a:ea typeface="+mn-ea"/>
                </a:rPr>
                <a:t>MIR </a:t>
              </a:r>
            </a:p>
          </p:txBody>
        </p:sp>
        <p:sp>
          <p:nvSpPr>
            <p:cNvPr id="35868" name="AutoShape 118"/>
            <p:cNvSpPr>
              <a:spLocks noChangeArrowheads="1"/>
            </p:cNvSpPr>
            <p:nvPr/>
          </p:nvSpPr>
          <p:spPr bwMode="auto">
            <a:xfrm>
              <a:off x="1296" y="1752"/>
              <a:ext cx="415" cy="219"/>
            </a:xfrm>
            <a:prstGeom prst="cube">
              <a:avLst>
                <a:gd name="adj" fmla="val 25000"/>
              </a:avLst>
            </a:prstGeom>
            <a:solidFill>
              <a:srgbClr val="FFCC00"/>
            </a:solidFill>
            <a:ln w="1587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a:latin typeface="Arial" charset="0"/>
                  <a:ea typeface="+mn-ea"/>
                </a:rPr>
                <a:t> </a:t>
              </a:r>
              <a:r>
                <a:rPr lang="it-IT" sz="900" b="1">
                  <a:latin typeface="Arial" charset="0"/>
                  <a:ea typeface="+mn-ea"/>
                </a:rPr>
                <a:t>UMA</a:t>
              </a:r>
            </a:p>
          </p:txBody>
        </p:sp>
        <p:sp>
          <p:nvSpPr>
            <p:cNvPr id="35869" name="AutoShape 119"/>
            <p:cNvSpPr>
              <a:spLocks noChangeArrowheads="1"/>
            </p:cNvSpPr>
            <p:nvPr/>
          </p:nvSpPr>
          <p:spPr bwMode="auto">
            <a:xfrm>
              <a:off x="3024" y="384"/>
              <a:ext cx="415" cy="219"/>
            </a:xfrm>
            <a:prstGeom prst="cube">
              <a:avLst>
                <a:gd name="adj" fmla="val 25000"/>
              </a:avLst>
            </a:prstGeom>
            <a:solidFill>
              <a:srgbClr val="FFCC00"/>
            </a:solidFill>
            <a:ln w="1587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a:latin typeface="Arial" charset="0"/>
                  <a:ea typeface="+mn-ea"/>
                </a:rPr>
                <a:t> P</a:t>
              </a:r>
              <a:r>
                <a:rPr lang="it-IT" sz="900" b="1">
                  <a:latin typeface="Arial" charset="0"/>
                  <a:ea typeface="+mn-ea"/>
                </a:rPr>
                <a:t>MA </a:t>
              </a:r>
            </a:p>
          </p:txBody>
        </p:sp>
        <p:sp>
          <p:nvSpPr>
            <p:cNvPr id="35870" name="AutoShape 120"/>
            <p:cNvSpPr>
              <a:spLocks noChangeArrowheads="1"/>
            </p:cNvSpPr>
            <p:nvPr/>
          </p:nvSpPr>
          <p:spPr bwMode="auto">
            <a:xfrm>
              <a:off x="2112" y="672"/>
              <a:ext cx="415" cy="219"/>
            </a:xfrm>
            <a:prstGeom prst="cube">
              <a:avLst>
                <a:gd name="adj" fmla="val 25000"/>
              </a:avLst>
            </a:prstGeom>
            <a:solidFill>
              <a:srgbClr val="FFCC00"/>
            </a:solidFill>
            <a:ln w="1587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a:latin typeface="Arial" charset="0"/>
                  <a:ea typeface="+mn-ea"/>
                </a:rPr>
                <a:t> </a:t>
              </a:r>
              <a:r>
                <a:rPr lang="it-IT" sz="900" b="1">
                  <a:latin typeface="Arial" charset="0"/>
                  <a:ea typeface="+mn-ea"/>
                </a:rPr>
                <a:t>SIR-TUR</a:t>
              </a:r>
            </a:p>
          </p:txBody>
        </p:sp>
        <p:sp>
          <p:nvSpPr>
            <p:cNvPr id="35871" name="AutoShape 121"/>
            <p:cNvSpPr>
              <a:spLocks noChangeArrowheads="1"/>
            </p:cNvSpPr>
            <p:nvPr/>
          </p:nvSpPr>
          <p:spPr bwMode="auto">
            <a:xfrm>
              <a:off x="3473" y="432"/>
              <a:ext cx="415" cy="219"/>
            </a:xfrm>
            <a:prstGeom prst="cube">
              <a:avLst>
                <a:gd name="adj" fmla="val 25000"/>
              </a:avLst>
            </a:prstGeom>
            <a:solidFill>
              <a:srgbClr val="FFCC00"/>
            </a:solidFill>
            <a:ln w="1587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dirty="0">
                  <a:latin typeface="Arial" charset="0"/>
                  <a:ea typeface="+mn-ea"/>
                </a:rPr>
                <a:t>SIST</a:t>
              </a:r>
              <a:endParaRPr lang="it-IT" sz="900" b="1" dirty="0">
                <a:latin typeface="Arial" charset="0"/>
                <a:ea typeface="+mn-ea"/>
              </a:endParaRPr>
            </a:p>
          </p:txBody>
        </p:sp>
        <p:sp>
          <p:nvSpPr>
            <p:cNvPr id="35872" name="AutoShape 122"/>
            <p:cNvSpPr>
              <a:spLocks noChangeArrowheads="1"/>
            </p:cNvSpPr>
            <p:nvPr/>
          </p:nvSpPr>
          <p:spPr bwMode="auto">
            <a:xfrm>
              <a:off x="4337" y="816"/>
              <a:ext cx="415" cy="219"/>
            </a:xfrm>
            <a:prstGeom prst="cube">
              <a:avLst>
                <a:gd name="adj" fmla="val 25000"/>
              </a:avLst>
            </a:prstGeom>
            <a:solidFill>
              <a:srgbClr val="FFCC00"/>
            </a:solidFill>
            <a:ln w="1587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a:latin typeface="Arial" charset="0"/>
                  <a:ea typeface="+mn-ea"/>
                </a:rPr>
                <a:t> </a:t>
              </a:r>
              <a:r>
                <a:rPr lang="it-IT" sz="900" b="1">
                  <a:latin typeface="Arial" charset="0"/>
                  <a:ea typeface="+mn-ea"/>
                </a:rPr>
                <a:t>EDOTTO</a:t>
              </a:r>
            </a:p>
          </p:txBody>
        </p:sp>
        <p:sp>
          <p:nvSpPr>
            <p:cNvPr id="35873" name="AutoShape 123"/>
            <p:cNvSpPr>
              <a:spLocks noChangeArrowheads="1"/>
            </p:cNvSpPr>
            <p:nvPr/>
          </p:nvSpPr>
          <p:spPr bwMode="auto">
            <a:xfrm>
              <a:off x="3936" y="549"/>
              <a:ext cx="415" cy="219"/>
            </a:xfrm>
            <a:prstGeom prst="cube">
              <a:avLst>
                <a:gd name="adj" fmla="val 25000"/>
              </a:avLst>
            </a:prstGeom>
            <a:solidFill>
              <a:srgbClr val="FFCC00"/>
            </a:solidFill>
            <a:ln w="1587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a:latin typeface="Arial" charset="0"/>
                  <a:ea typeface="+mn-ea"/>
                </a:rPr>
                <a:t> </a:t>
              </a:r>
              <a:r>
                <a:rPr lang="it-IT" sz="900" b="1">
                  <a:latin typeface="Arial" charset="0"/>
                  <a:ea typeface="+mn-ea"/>
                </a:rPr>
                <a:t>GIAVA</a:t>
              </a:r>
            </a:p>
          </p:txBody>
        </p:sp>
        <p:sp>
          <p:nvSpPr>
            <p:cNvPr id="35874" name="AutoShape 124"/>
            <p:cNvSpPr>
              <a:spLocks noChangeArrowheads="1"/>
            </p:cNvSpPr>
            <p:nvPr/>
          </p:nvSpPr>
          <p:spPr bwMode="auto">
            <a:xfrm>
              <a:off x="2544" y="432"/>
              <a:ext cx="415" cy="219"/>
            </a:xfrm>
            <a:prstGeom prst="cube">
              <a:avLst>
                <a:gd name="adj" fmla="val 25000"/>
              </a:avLst>
            </a:prstGeom>
            <a:solidFill>
              <a:srgbClr val="FFCC00"/>
            </a:solidFill>
            <a:ln w="1587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dirty="0">
                  <a:latin typeface="Arial" charset="0"/>
                  <a:ea typeface="+mn-ea"/>
                </a:rPr>
                <a:t> </a:t>
              </a:r>
              <a:r>
                <a:rPr lang="it-IT" sz="900" b="1" dirty="0" err="1">
                  <a:latin typeface="Arial" charset="0"/>
                  <a:ea typeface="+mn-ea"/>
                </a:rPr>
                <a:t>Sist</a:t>
              </a:r>
              <a:r>
                <a:rPr lang="it-IT" sz="900" b="1" dirty="0">
                  <a:latin typeface="Arial" charset="0"/>
                  <a:ea typeface="+mn-ea"/>
                </a:rPr>
                <a:t>. </a:t>
              </a:r>
              <a:br>
                <a:rPr lang="it-IT" sz="900" b="1" dirty="0">
                  <a:latin typeface="Arial" charset="0"/>
                  <a:ea typeface="+mn-ea"/>
                </a:rPr>
              </a:br>
              <a:r>
                <a:rPr lang="it-IT" sz="900" b="1" dirty="0">
                  <a:latin typeface="Arial" charset="0"/>
                  <a:ea typeface="+mn-ea"/>
                </a:rPr>
                <a:t>Puglia</a:t>
              </a:r>
            </a:p>
          </p:txBody>
        </p:sp>
        <p:sp>
          <p:nvSpPr>
            <p:cNvPr id="35875" name="AutoShape 125"/>
            <p:cNvSpPr>
              <a:spLocks noChangeArrowheads="1"/>
            </p:cNvSpPr>
            <p:nvPr/>
          </p:nvSpPr>
          <p:spPr bwMode="auto">
            <a:xfrm>
              <a:off x="2653" y="2750"/>
              <a:ext cx="504" cy="264"/>
            </a:xfrm>
            <a:prstGeom prst="cube">
              <a:avLst>
                <a:gd name="adj" fmla="val 25000"/>
              </a:avLst>
            </a:prstGeom>
            <a:solidFill>
              <a:srgbClr val="C0C0C0">
                <a:alpha val="84000"/>
              </a:srgbClr>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a:latin typeface="Arial" charset="0"/>
                  <a:ea typeface="+mn-ea"/>
                </a:rPr>
                <a:t> RUPAR</a:t>
              </a:r>
            </a:p>
          </p:txBody>
        </p:sp>
        <p:sp>
          <p:nvSpPr>
            <p:cNvPr id="35876" name="AutoShape 126"/>
            <p:cNvSpPr>
              <a:spLocks noChangeArrowheads="1"/>
            </p:cNvSpPr>
            <p:nvPr/>
          </p:nvSpPr>
          <p:spPr bwMode="auto">
            <a:xfrm>
              <a:off x="2472" y="3203"/>
              <a:ext cx="504" cy="264"/>
            </a:xfrm>
            <a:prstGeom prst="cube">
              <a:avLst>
                <a:gd name="adj" fmla="val 25000"/>
              </a:avLst>
            </a:prstGeom>
            <a:solidFill>
              <a:srgbClr val="C0C0C0">
                <a:alpha val="84000"/>
              </a:srgbClr>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dirty="0">
                  <a:latin typeface="Arial" charset="0"/>
                  <a:ea typeface="+mn-ea"/>
                </a:rPr>
                <a:t> </a:t>
              </a:r>
              <a:r>
                <a:rPr lang="it-IT" sz="900" b="1" dirty="0">
                  <a:latin typeface="Arial" charset="0"/>
                  <a:ea typeface="+mn-ea"/>
                </a:rPr>
                <a:t>BANDA </a:t>
              </a:r>
              <a:br>
                <a:rPr lang="it-IT" sz="900" b="1" dirty="0">
                  <a:latin typeface="Arial" charset="0"/>
                  <a:ea typeface="+mn-ea"/>
                </a:rPr>
              </a:br>
              <a:r>
                <a:rPr lang="it-IT" sz="900" b="1" dirty="0">
                  <a:latin typeface="Arial" charset="0"/>
                  <a:ea typeface="+mn-ea"/>
                </a:rPr>
                <a:t>LARGA</a:t>
              </a:r>
            </a:p>
          </p:txBody>
        </p:sp>
        <p:sp>
          <p:nvSpPr>
            <p:cNvPr id="35877" name="AutoShape 127"/>
            <p:cNvSpPr>
              <a:spLocks noChangeArrowheads="1"/>
            </p:cNvSpPr>
            <p:nvPr/>
          </p:nvSpPr>
          <p:spPr bwMode="auto">
            <a:xfrm>
              <a:off x="3120" y="2400"/>
              <a:ext cx="504" cy="264"/>
            </a:xfrm>
            <a:prstGeom prst="cube">
              <a:avLst>
                <a:gd name="adj" fmla="val 25000"/>
              </a:avLst>
            </a:prstGeom>
            <a:solidFill>
              <a:srgbClr val="C0C0C0">
                <a:alpha val="84000"/>
              </a:srgbClr>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a:latin typeface="Arial" charset="0"/>
                  <a:ea typeface="+mn-ea"/>
                </a:rPr>
                <a:t> </a:t>
              </a:r>
              <a:r>
                <a:rPr lang="it-IT" sz="900" b="1">
                  <a:latin typeface="Arial" charset="0"/>
                  <a:ea typeface="+mn-ea"/>
                </a:rPr>
                <a:t>RUPAR </a:t>
              </a:r>
              <a:br>
                <a:rPr lang="it-IT" sz="900" b="1">
                  <a:latin typeface="Arial" charset="0"/>
                  <a:ea typeface="+mn-ea"/>
                </a:rPr>
              </a:br>
              <a:r>
                <a:rPr lang="it-IT" sz="900" b="1">
                  <a:latin typeface="Arial" charset="0"/>
                  <a:ea typeface="+mn-ea"/>
                </a:rPr>
                <a:t>WIRELESS</a:t>
              </a:r>
            </a:p>
          </p:txBody>
        </p:sp>
        <p:sp>
          <p:nvSpPr>
            <p:cNvPr id="35878" name="AutoShape 128"/>
            <p:cNvSpPr>
              <a:spLocks noChangeArrowheads="1"/>
            </p:cNvSpPr>
            <p:nvPr/>
          </p:nvSpPr>
          <p:spPr bwMode="auto">
            <a:xfrm>
              <a:off x="3816" y="2568"/>
              <a:ext cx="504" cy="264"/>
            </a:xfrm>
            <a:prstGeom prst="cube">
              <a:avLst>
                <a:gd name="adj" fmla="val 25000"/>
              </a:avLst>
            </a:prstGeom>
            <a:solidFill>
              <a:srgbClr val="C0C0C0">
                <a:alpha val="84000"/>
              </a:srgbClr>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a:latin typeface="Arial" charset="0"/>
                  <a:ea typeface="+mn-ea"/>
                </a:rPr>
                <a:t> RETE </a:t>
              </a:r>
              <a:br>
                <a:rPr lang="it-IT" b="1">
                  <a:latin typeface="Arial" charset="0"/>
                  <a:ea typeface="+mn-ea"/>
                </a:rPr>
              </a:br>
              <a:r>
                <a:rPr lang="it-IT" b="1">
                  <a:latin typeface="Arial" charset="0"/>
                  <a:ea typeface="+mn-ea"/>
                </a:rPr>
                <a:t>GNSS</a:t>
              </a:r>
            </a:p>
          </p:txBody>
        </p:sp>
        <p:sp>
          <p:nvSpPr>
            <p:cNvPr id="35879" name="AutoShape 129"/>
            <p:cNvSpPr>
              <a:spLocks noChangeArrowheads="1"/>
            </p:cNvSpPr>
            <p:nvPr/>
          </p:nvSpPr>
          <p:spPr bwMode="auto">
            <a:xfrm>
              <a:off x="4200" y="2952"/>
              <a:ext cx="504" cy="264"/>
            </a:xfrm>
            <a:prstGeom prst="cube">
              <a:avLst>
                <a:gd name="adj" fmla="val 25000"/>
              </a:avLst>
            </a:prstGeom>
            <a:solidFill>
              <a:srgbClr val="C0C0C0">
                <a:alpha val="84000"/>
              </a:srgbClr>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sz="900" b="1" dirty="0">
                  <a:latin typeface="Arial" charset="0"/>
                  <a:ea typeface="+mn-ea"/>
                </a:rPr>
                <a:t> DATA </a:t>
              </a:r>
              <a:br>
                <a:rPr lang="it-IT" sz="900" b="1" dirty="0">
                  <a:latin typeface="Arial" charset="0"/>
                  <a:ea typeface="+mn-ea"/>
                </a:rPr>
              </a:br>
              <a:r>
                <a:rPr lang="it-IT" sz="900" b="1" dirty="0">
                  <a:latin typeface="Arial" charset="0"/>
                  <a:ea typeface="+mn-ea"/>
                </a:rPr>
                <a:t>CENTER</a:t>
              </a:r>
            </a:p>
          </p:txBody>
        </p:sp>
        <p:sp>
          <p:nvSpPr>
            <p:cNvPr id="35880" name="AutoShape 135"/>
            <p:cNvSpPr>
              <a:spLocks noChangeArrowheads="1"/>
            </p:cNvSpPr>
            <p:nvPr/>
          </p:nvSpPr>
          <p:spPr bwMode="auto">
            <a:xfrm>
              <a:off x="1536" y="3158"/>
              <a:ext cx="517" cy="264"/>
            </a:xfrm>
            <a:prstGeom prst="cube">
              <a:avLst>
                <a:gd name="adj" fmla="val 25000"/>
              </a:avLst>
            </a:prstGeom>
            <a:solidFill>
              <a:srgbClr val="008040"/>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dirty="0">
                  <a:solidFill>
                    <a:schemeClr val="bg1"/>
                  </a:solidFill>
                  <a:latin typeface="Arial" charset="0"/>
                  <a:ea typeface="+mn-ea"/>
                </a:rPr>
                <a:t>PEC</a:t>
              </a:r>
            </a:p>
          </p:txBody>
        </p:sp>
        <p:sp>
          <p:nvSpPr>
            <p:cNvPr id="35881" name="AutoShape 138"/>
            <p:cNvSpPr>
              <a:spLocks noChangeArrowheads="1"/>
            </p:cNvSpPr>
            <p:nvPr/>
          </p:nvSpPr>
          <p:spPr bwMode="auto">
            <a:xfrm>
              <a:off x="1701" y="2808"/>
              <a:ext cx="517" cy="264"/>
            </a:xfrm>
            <a:prstGeom prst="cube">
              <a:avLst>
                <a:gd name="adj" fmla="val 25000"/>
              </a:avLst>
            </a:prstGeom>
            <a:solidFill>
              <a:srgbClr val="008040"/>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sz="900" b="1">
                  <a:solidFill>
                    <a:schemeClr val="bg1"/>
                  </a:solidFill>
                  <a:latin typeface="Arial" charset="0"/>
                  <a:ea typeface="+mn-ea"/>
                </a:rPr>
                <a:t>Firma</a:t>
              </a:r>
            </a:p>
            <a:p>
              <a:pPr algn="ctr">
                <a:defRPr/>
              </a:pPr>
              <a:r>
                <a:rPr lang="it-IT" sz="900" b="1">
                  <a:solidFill>
                    <a:schemeClr val="bg1"/>
                  </a:solidFill>
                  <a:latin typeface="Arial" charset="0"/>
                  <a:ea typeface="+mn-ea"/>
                </a:rPr>
                <a:t>digitale</a:t>
              </a:r>
            </a:p>
          </p:txBody>
        </p:sp>
        <p:sp>
          <p:nvSpPr>
            <p:cNvPr id="35882" name="AutoShape 139"/>
            <p:cNvSpPr>
              <a:spLocks noChangeArrowheads="1"/>
            </p:cNvSpPr>
            <p:nvPr/>
          </p:nvSpPr>
          <p:spPr bwMode="auto">
            <a:xfrm>
              <a:off x="2496" y="1392"/>
              <a:ext cx="517" cy="264"/>
            </a:xfrm>
            <a:prstGeom prst="cube">
              <a:avLst>
                <a:gd name="adj" fmla="val 25000"/>
              </a:avLst>
            </a:prstGeom>
            <a:solidFill>
              <a:srgbClr val="008040"/>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sz="900" b="1">
                  <a:solidFill>
                    <a:schemeClr val="bg1"/>
                  </a:solidFill>
                  <a:latin typeface="Arial" charset="0"/>
                  <a:ea typeface="+mn-ea"/>
                </a:rPr>
                <a:t>Gestione</a:t>
              </a:r>
            </a:p>
            <a:p>
              <a:pPr algn="ctr">
                <a:defRPr/>
              </a:pPr>
              <a:r>
                <a:rPr lang="it-IT" sz="900" b="1">
                  <a:solidFill>
                    <a:schemeClr val="bg1"/>
                  </a:solidFill>
                  <a:latin typeface="Arial" charset="0"/>
                  <a:ea typeface="+mn-ea"/>
                </a:rPr>
                <a:t>documentale</a:t>
              </a:r>
            </a:p>
          </p:txBody>
        </p:sp>
        <p:sp>
          <p:nvSpPr>
            <p:cNvPr id="35883" name="AutoShape 140"/>
            <p:cNvSpPr>
              <a:spLocks noChangeArrowheads="1"/>
            </p:cNvSpPr>
            <p:nvPr/>
          </p:nvSpPr>
          <p:spPr bwMode="auto">
            <a:xfrm>
              <a:off x="2256" y="1752"/>
              <a:ext cx="517" cy="264"/>
            </a:xfrm>
            <a:prstGeom prst="cube">
              <a:avLst>
                <a:gd name="adj" fmla="val 25000"/>
              </a:avLst>
            </a:prstGeom>
            <a:solidFill>
              <a:srgbClr val="008040"/>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sz="900" b="1">
                  <a:solidFill>
                    <a:schemeClr val="bg1"/>
                  </a:solidFill>
                  <a:latin typeface="Arial" charset="0"/>
                  <a:ea typeface="+mn-ea"/>
                </a:rPr>
                <a:t>Video-</a:t>
              </a:r>
            </a:p>
            <a:p>
              <a:pPr algn="ctr">
                <a:defRPr/>
              </a:pPr>
              <a:r>
                <a:rPr lang="it-IT" sz="900" b="1">
                  <a:solidFill>
                    <a:schemeClr val="bg1"/>
                  </a:solidFill>
                  <a:latin typeface="Arial" charset="0"/>
                  <a:ea typeface="+mn-ea"/>
                </a:rPr>
                <a:t>comunicazione</a:t>
              </a:r>
            </a:p>
          </p:txBody>
        </p:sp>
        <p:sp>
          <p:nvSpPr>
            <p:cNvPr id="35884" name="AutoShape 141"/>
            <p:cNvSpPr>
              <a:spLocks noChangeArrowheads="1"/>
            </p:cNvSpPr>
            <p:nvPr/>
          </p:nvSpPr>
          <p:spPr bwMode="auto">
            <a:xfrm>
              <a:off x="1837" y="2432"/>
              <a:ext cx="517" cy="264"/>
            </a:xfrm>
            <a:prstGeom prst="cube">
              <a:avLst>
                <a:gd name="adj" fmla="val 25000"/>
              </a:avLst>
            </a:prstGeom>
            <a:solidFill>
              <a:srgbClr val="008040"/>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sz="900" b="1">
                  <a:solidFill>
                    <a:schemeClr val="bg1"/>
                  </a:solidFill>
                  <a:latin typeface="Arial" charset="0"/>
                  <a:ea typeface="+mn-ea"/>
                </a:rPr>
                <a:t>Servizi </a:t>
              </a:r>
            </a:p>
            <a:p>
              <a:pPr algn="ctr">
                <a:defRPr/>
              </a:pPr>
              <a:r>
                <a:rPr lang="it-IT" sz="900" b="1">
                  <a:solidFill>
                    <a:schemeClr val="bg1"/>
                  </a:solidFill>
                  <a:latin typeface="Arial" charset="0"/>
                  <a:ea typeface="+mn-ea"/>
                </a:rPr>
                <a:t>SPC</a:t>
              </a:r>
            </a:p>
          </p:txBody>
        </p:sp>
        <p:sp>
          <p:nvSpPr>
            <p:cNvPr id="35885" name="AutoShape 142"/>
            <p:cNvSpPr>
              <a:spLocks noChangeArrowheads="1"/>
            </p:cNvSpPr>
            <p:nvPr/>
          </p:nvSpPr>
          <p:spPr bwMode="auto">
            <a:xfrm>
              <a:off x="2064" y="2069"/>
              <a:ext cx="517" cy="264"/>
            </a:xfrm>
            <a:prstGeom prst="cube">
              <a:avLst>
                <a:gd name="adj" fmla="val 25000"/>
              </a:avLst>
            </a:prstGeom>
            <a:solidFill>
              <a:srgbClr val="008040"/>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sz="900" b="1">
                  <a:solidFill>
                    <a:schemeClr val="bg1"/>
                  </a:solidFill>
                  <a:latin typeface="Arial" charset="0"/>
                  <a:ea typeface="+mn-ea"/>
                </a:rPr>
                <a:t>Protocollo</a:t>
              </a:r>
              <a:br>
                <a:rPr lang="it-IT" sz="900" b="1">
                  <a:solidFill>
                    <a:schemeClr val="bg1"/>
                  </a:solidFill>
                  <a:latin typeface="Arial" charset="0"/>
                  <a:ea typeface="+mn-ea"/>
                </a:rPr>
              </a:br>
              <a:r>
                <a:rPr lang="it-IT" sz="900" b="1">
                  <a:solidFill>
                    <a:schemeClr val="bg1"/>
                  </a:solidFill>
                  <a:latin typeface="Arial" charset="0"/>
                  <a:ea typeface="+mn-ea"/>
                </a:rPr>
                <a:t> informatico</a:t>
              </a:r>
            </a:p>
          </p:txBody>
        </p:sp>
        <p:sp>
          <p:nvSpPr>
            <p:cNvPr id="35886" name="AutoShape 143"/>
            <p:cNvSpPr>
              <a:spLocks noChangeArrowheads="1"/>
            </p:cNvSpPr>
            <p:nvPr/>
          </p:nvSpPr>
          <p:spPr bwMode="auto">
            <a:xfrm>
              <a:off x="3659" y="1248"/>
              <a:ext cx="517" cy="264"/>
            </a:xfrm>
            <a:prstGeom prst="cube">
              <a:avLst>
                <a:gd name="adj" fmla="val 25000"/>
              </a:avLst>
            </a:prstGeom>
            <a:solidFill>
              <a:srgbClr val="008040"/>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sz="900" b="1">
                  <a:solidFill>
                    <a:schemeClr val="bg1"/>
                  </a:solidFill>
                  <a:latin typeface="Arial" charset="0"/>
                  <a:ea typeface="+mn-ea"/>
                </a:rPr>
                <a:t>Cooperazione</a:t>
              </a:r>
            </a:p>
            <a:p>
              <a:pPr algn="ctr">
                <a:defRPr/>
              </a:pPr>
              <a:r>
                <a:rPr lang="it-IT" sz="900" b="1">
                  <a:solidFill>
                    <a:schemeClr val="bg1"/>
                  </a:solidFill>
                  <a:latin typeface="Arial" charset="0"/>
                  <a:ea typeface="+mn-ea"/>
                </a:rPr>
                <a:t>applicativa</a:t>
              </a:r>
            </a:p>
          </p:txBody>
        </p:sp>
        <p:sp>
          <p:nvSpPr>
            <p:cNvPr id="35887" name="AutoShape 144"/>
            <p:cNvSpPr>
              <a:spLocks noChangeArrowheads="1"/>
            </p:cNvSpPr>
            <p:nvPr/>
          </p:nvSpPr>
          <p:spPr bwMode="auto">
            <a:xfrm>
              <a:off x="3072" y="1200"/>
              <a:ext cx="517" cy="264"/>
            </a:xfrm>
            <a:prstGeom prst="cube">
              <a:avLst>
                <a:gd name="adj" fmla="val 25000"/>
              </a:avLst>
            </a:prstGeom>
            <a:solidFill>
              <a:srgbClr val="008040"/>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sz="900" b="1" dirty="0">
                  <a:solidFill>
                    <a:schemeClr val="bg1"/>
                  </a:solidFill>
                  <a:latin typeface="Arial" charset="0"/>
                  <a:ea typeface="+mn-ea"/>
                </a:rPr>
                <a:t>Accesso </a:t>
              </a:r>
            </a:p>
            <a:p>
              <a:pPr algn="ctr">
                <a:defRPr/>
              </a:pPr>
              <a:r>
                <a:rPr lang="it-IT" sz="900" b="1" dirty="0" err="1">
                  <a:solidFill>
                    <a:schemeClr val="bg1"/>
                  </a:solidFill>
                  <a:latin typeface="Arial" charset="0"/>
                  <a:ea typeface="+mn-ea"/>
                </a:rPr>
                <a:t>Informazi</a:t>
              </a:r>
              <a:r>
                <a:rPr lang="it-IT" sz="900" b="1" dirty="0">
                  <a:solidFill>
                    <a:schemeClr val="bg1"/>
                  </a:solidFill>
                  <a:latin typeface="Arial" charset="0"/>
                  <a:ea typeface="+mn-ea"/>
                </a:rPr>
                <a:t>. GIS</a:t>
              </a:r>
            </a:p>
          </p:txBody>
        </p:sp>
        <p:sp>
          <p:nvSpPr>
            <p:cNvPr id="35888" name="AutoShape 145"/>
            <p:cNvSpPr>
              <a:spLocks noChangeArrowheads="1"/>
            </p:cNvSpPr>
            <p:nvPr/>
          </p:nvSpPr>
          <p:spPr bwMode="auto">
            <a:xfrm>
              <a:off x="4139" y="1536"/>
              <a:ext cx="517" cy="264"/>
            </a:xfrm>
            <a:prstGeom prst="cube">
              <a:avLst>
                <a:gd name="adj" fmla="val 25000"/>
              </a:avLst>
            </a:prstGeom>
            <a:solidFill>
              <a:srgbClr val="008040"/>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sz="900" b="1">
                  <a:solidFill>
                    <a:schemeClr val="bg1"/>
                  </a:solidFill>
                  <a:latin typeface="Arial" charset="0"/>
                  <a:ea typeface="+mn-ea"/>
                </a:rPr>
                <a:t>Anonimizz. </a:t>
              </a:r>
            </a:p>
            <a:p>
              <a:pPr algn="ctr">
                <a:defRPr/>
              </a:pPr>
              <a:r>
                <a:rPr lang="it-IT" sz="900" b="1">
                  <a:solidFill>
                    <a:schemeClr val="bg1"/>
                  </a:solidFill>
                  <a:latin typeface="Arial" charset="0"/>
                  <a:ea typeface="+mn-ea"/>
                </a:rPr>
                <a:t>Pseud. (SAP) </a:t>
              </a:r>
            </a:p>
          </p:txBody>
        </p:sp>
        <p:sp>
          <p:nvSpPr>
            <p:cNvPr id="35889" name="AutoShape 146"/>
            <p:cNvSpPr>
              <a:spLocks noChangeArrowheads="1"/>
            </p:cNvSpPr>
            <p:nvPr/>
          </p:nvSpPr>
          <p:spPr bwMode="auto">
            <a:xfrm>
              <a:off x="4560" y="2280"/>
              <a:ext cx="517" cy="264"/>
            </a:xfrm>
            <a:prstGeom prst="cube">
              <a:avLst>
                <a:gd name="adj" fmla="val 25000"/>
              </a:avLst>
            </a:prstGeom>
            <a:solidFill>
              <a:srgbClr val="008040"/>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sz="900" b="1">
                  <a:solidFill>
                    <a:schemeClr val="bg1"/>
                  </a:solidFill>
                  <a:latin typeface="Arial" charset="0"/>
                  <a:ea typeface="+mn-ea"/>
                </a:rPr>
                <a:t>Piattaforma</a:t>
              </a:r>
            </a:p>
            <a:p>
              <a:pPr algn="ctr">
                <a:defRPr/>
              </a:pPr>
              <a:r>
                <a:rPr lang="it-IT" sz="900" b="1">
                  <a:solidFill>
                    <a:schemeClr val="bg1"/>
                  </a:solidFill>
                  <a:latin typeface="Arial" charset="0"/>
                  <a:ea typeface="+mn-ea"/>
                </a:rPr>
                <a:t>workflow</a:t>
              </a:r>
            </a:p>
          </p:txBody>
        </p:sp>
        <p:sp>
          <p:nvSpPr>
            <p:cNvPr id="35890" name="AutoShape 147"/>
            <p:cNvSpPr>
              <a:spLocks noChangeArrowheads="1"/>
            </p:cNvSpPr>
            <p:nvPr/>
          </p:nvSpPr>
          <p:spPr bwMode="auto">
            <a:xfrm>
              <a:off x="4673" y="1125"/>
              <a:ext cx="415" cy="219"/>
            </a:xfrm>
            <a:prstGeom prst="cube">
              <a:avLst>
                <a:gd name="adj" fmla="val 25000"/>
              </a:avLst>
            </a:prstGeom>
            <a:solidFill>
              <a:srgbClr val="FFCC00"/>
            </a:solidFill>
            <a:ln w="1587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dirty="0">
                  <a:latin typeface="Arial" charset="0"/>
                  <a:ea typeface="+mn-ea"/>
                </a:rPr>
                <a:t> </a:t>
              </a:r>
              <a:r>
                <a:rPr lang="it-IT" sz="900" b="1" dirty="0">
                  <a:latin typeface="Arial" charset="0"/>
                  <a:ea typeface="+mn-ea"/>
                </a:rPr>
                <a:t>Prevenzione</a:t>
              </a:r>
            </a:p>
          </p:txBody>
        </p:sp>
        <p:sp>
          <p:nvSpPr>
            <p:cNvPr id="35891" name="AutoShape 148"/>
            <p:cNvSpPr>
              <a:spLocks noChangeArrowheads="1"/>
            </p:cNvSpPr>
            <p:nvPr/>
          </p:nvSpPr>
          <p:spPr bwMode="auto">
            <a:xfrm>
              <a:off x="5009" y="1413"/>
              <a:ext cx="415" cy="219"/>
            </a:xfrm>
            <a:prstGeom prst="cube">
              <a:avLst>
                <a:gd name="adj" fmla="val 25000"/>
              </a:avLst>
            </a:prstGeom>
            <a:solidFill>
              <a:srgbClr val="FFCC00"/>
            </a:solidFill>
            <a:ln w="1587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dirty="0">
                  <a:latin typeface="Arial" charset="0"/>
                  <a:ea typeface="+mn-ea"/>
                </a:rPr>
                <a:t> </a:t>
              </a:r>
              <a:r>
                <a:rPr lang="it-IT" sz="900" b="1" dirty="0">
                  <a:latin typeface="Arial" charset="0"/>
                  <a:ea typeface="+mn-ea"/>
                </a:rPr>
                <a:t>Dipendenze</a:t>
              </a:r>
            </a:p>
          </p:txBody>
        </p:sp>
        <p:sp>
          <p:nvSpPr>
            <p:cNvPr id="35892" name="AutoShape 149"/>
            <p:cNvSpPr>
              <a:spLocks noChangeArrowheads="1"/>
            </p:cNvSpPr>
            <p:nvPr/>
          </p:nvSpPr>
          <p:spPr bwMode="auto">
            <a:xfrm>
              <a:off x="5201" y="1749"/>
              <a:ext cx="415" cy="219"/>
            </a:xfrm>
            <a:prstGeom prst="cube">
              <a:avLst>
                <a:gd name="adj" fmla="val 25000"/>
              </a:avLst>
            </a:prstGeom>
            <a:solidFill>
              <a:srgbClr val="FFCC00"/>
            </a:solidFill>
            <a:ln w="1587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a:latin typeface="Arial" charset="0"/>
                  <a:ea typeface="+mn-ea"/>
                </a:rPr>
                <a:t> </a:t>
              </a:r>
              <a:r>
                <a:rPr lang="it-IT" sz="900" b="1">
                  <a:latin typeface="Arial" charset="0"/>
                  <a:ea typeface="+mn-ea"/>
                </a:rPr>
                <a:t>Salute </a:t>
              </a:r>
              <a:br>
                <a:rPr lang="it-IT" sz="900" b="1">
                  <a:latin typeface="Arial" charset="0"/>
                  <a:ea typeface="+mn-ea"/>
                </a:rPr>
              </a:br>
              <a:r>
                <a:rPr lang="it-IT" sz="900" b="1">
                  <a:latin typeface="Arial" charset="0"/>
                  <a:ea typeface="+mn-ea"/>
                </a:rPr>
                <a:t>mentale</a:t>
              </a:r>
            </a:p>
          </p:txBody>
        </p:sp>
        <p:sp>
          <p:nvSpPr>
            <p:cNvPr id="35893" name="AutoShape 150"/>
            <p:cNvSpPr>
              <a:spLocks noChangeArrowheads="1"/>
            </p:cNvSpPr>
            <p:nvPr/>
          </p:nvSpPr>
          <p:spPr bwMode="auto">
            <a:xfrm>
              <a:off x="5280" y="2064"/>
              <a:ext cx="415" cy="219"/>
            </a:xfrm>
            <a:prstGeom prst="cube">
              <a:avLst>
                <a:gd name="adj" fmla="val 25000"/>
              </a:avLst>
            </a:prstGeom>
            <a:solidFill>
              <a:srgbClr val="FFCC00"/>
            </a:solidFill>
            <a:ln w="1587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a:latin typeface="Arial" charset="0"/>
                  <a:ea typeface="+mn-ea"/>
                </a:rPr>
                <a:t> </a:t>
              </a:r>
              <a:r>
                <a:rPr lang="it-IT" sz="900" b="1">
                  <a:latin typeface="Arial" charset="0"/>
                  <a:ea typeface="+mn-ea"/>
                </a:rPr>
                <a:t>Anatomie</a:t>
              </a:r>
            </a:p>
            <a:p>
              <a:pPr algn="ctr">
                <a:defRPr/>
              </a:pPr>
              <a:r>
                <a:rPr lang="it-IT" sz="900" b="1">
                  <a:latin typeface="Arial" charset="0"/>
                  <a:ea typeface="+mn-ea"/>
                </a:rPr>
                <a:t>patologiche </a:t>
              </a:r>
            </a:p>
          </p:txBody>
        </p:sp>
        <p:sp>
          <p:nvSpPr>
            <p:cNvPr id="35894" name="AutoShape 151"/>
            <p:cNvSpPr>
              <a:spLocks noChangeArrowheads="1"/>
            </p:cNvSpPr>
            <p:nvPr/>
          </p:nvSpPr>
          <p:spPr bwMode="auto">
            <a:xfrm>
              <a:off x="5297" y="2421"/>
              <a:ext cx="415" cy="219"/>
            </a:xfrm>
            <a:prstGeom prst="cube">
              <a:avLst>
                <a:gd name="adj" fmla="val 25000"/>
              </a:avLst>
            </a:prstGeom>
            <a:solidFill>
              <a:srgbClr val="FFCC00"/>
            </a:solidFill>
            <a:ln w="1587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dirty="0">
                  <a:latin typeface="Arial" charset="0"/>
                  <a:ea typeface="+mn-ea"/>
                </a:rPr>
                <a:t> </a:t>
              </a:r>
              <a:r>
                <a:rPr lang="it-IT" sz="900" b="1" dirty="0">
                  <a:latin typeface="Arial" charset="0"/>
                  <a:ea typeface="+mn-ea"/>
                </a:rPr>
                <a:t>Screening</a:t>
              </a:r>
            </a:p>
            <a:p>
              <a:pPr algn="ctr">
                <a:defRPr/>
              </a:pPr>
              <a:r>
                <a:rPr lang="it-IT" sz="900" b="1" dirty="0" err="1">
                  <a:latin typeface="Arial" charset="0"/>
                  <a:ea typeface="+mn-ea"/>
                </a:rPr>
                <a:t>Oncolog</a:t>
              </a:r>
              <a:r>
                <a:rPr lang="it-IT" sz="900" b="1" dirty="0">
                  <a:latin typeface="Arial" charset="0"/>
                  <a:ea typeface="+mn-ea"/>
                </a:rPr>
                <a:t>.</a:t>
              </a:r>
            </a:p>
          </p:txBody>
        </p:sp>
        <p:sp>
          <p:nvSpPr>
            <p:cNvPr id="35895" name="AutoShape 152"/>
            <p:cNvSpPr>
              <a:spLocks noChangeArrowheads="1"/>
            </p:cNvSpPr>
            <p:nvPr/>
          </p:nvSpPr>
          <p:spPr bwMode="auto">
            <a:xfrm>
              <a:off x="4475" y="1872"/>
              <a:ext cx="517" cy="264"/>
            </a:xfrm>
            <a:prstGeom prst="cube">
              <a:avLst>
                <a:gd name="adj" fmla="val 25000"/>
              </a:avLst>
            </a:prstGeom>
            <a:solidFill>
              <a:srgbClr val="008040"/>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sz="900" b="1">
                  <a:solidFill>
                    <a:schemeClr val="bg1"/>
                  </a:solidFill>
                  <a:latin typeface="Arial" charset="0"/>
                  <a:ea typeface="+mn-ea"/>
                </a:rPr>
                <a:t>Servizio</a:t>
              </a:r>
            </a:p>
            <a:p>
              <a:pPr algn="ctr">
                <a:defRPr/>
              </a:pPr>
              <a:r>
                <a:rPr lang="it-IT" sz="900" b="1">
                  <a:solidFill>
                    <a:schemeClr val="bg1"/>
                  </a:solidFill>
                  <a:latin typeface="Arial" charset="0"/>
                  <a:ea typeface="+mn-ea"/>
                </a:rPr>
                <a:t>IdP</a:t>
              </a:r>
            </a:p>
          </p:txBody>
        </p:sp>
        <p:sp>
          <p:nvSpPr>
            <p:cNvPr id="35896" name="AutoShape 153"/>
            <p:cNvSpPr>
              <a:spLocks noChangeArrowheads="1"/>
            </p:cNvSpPr>
            <p:nvPr/>
          </p:nvSpPr>
          <p:spPr bwMode="auto">
            <a:xfrm>
              <a:off x="5249" y="2805"/>
              <a:ext cx="415" cy="219"/>
            </a:xfrm>
            <a:prstGeom prst="cube">
              <a:avLst>
                <a:gd name="adj" fmla="val 25000"/>
              </a:avLst>
            </a:prstGeom>
            <a:solidFill>
              <a:srgbClr val="FFCC00"/>
            </a:solidFill>
            <a:ln w="1587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sz="900" b="1" dirty="0">
                  <a:latin typeface="Arial" charset="0"/>
                  <a:ea typeface="+mn-ea"/>
                </a:rPr>
                <a:t>Welfare</a:t>
              </a:r>
            </a:p>
          </p:txBody>
        </p:sp>
      </p:grpSp>
      <p:sp>
        <p:nvSpPr>
          <p:cNvPr id="61" name="Rettangolo 60"/>
          <p:cNvSpPr>
            <a:spLocks noChangeArrowheads="1"/>
          </p:cNvSpPr>
          <p:nvPr/>
        </p:nvSpPr>
        <p:spPr bwMode="auto">
          <a:xfrm>
            <a:off x="-36513" y="0"/>
            <a:ext cx="304801" cy="2708275"/>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w="9525">
            <a:noFill/>
            <a:round/>
            <a:headEnd/>
            <a:tailEnd/>
          </a:ln>
        </p:spPr>
        <p:txBody>
          <a:bodyPr vert="eaVert"/>
          <a:lstStyle/>
          <a:p>
            <a:pPr>
              <a:defRPr/>
            </a:pPr>
            <a:r>
              <a:rPr lang="it-IT" sz="1400" b="1" dirty="0" smtClean="0">
                <a:solidFill>
                  <a:schemeClr val="bg1"/>
                </a:solidFill>
                <a:effectLst>
                  <a:outerShdw blurRad="38100" dist="38100" dir="2700000" algn="tl">
                    <a:srgbClr val="000000"/>
                  </a:outerShdw>
                </a:effectLst>
                <a:latin typeface="Arial" charset="0"/>
                <a:ea typeface="ＭＳ Ｐゴシック" charset="-128"/>
                <a:cs typeface="ＭＳ Ｐゴシック" charset="-128"/>
              </a:rPr>
              <a:t>ASSET</a:t>
            </a:r>
            <a:endParaRPr lang="it-IT" sz="1400" b="1" dirty="0">
              <a:solidFill>
                <a:schemeClr val="bg1"/>
              </a:solidFill>
              <a:effectLst>
                <a:outerShdw blurRad="38100" dist="38100" dir="2700000" algn="tl">
                  <a:srgbClr val="000000"/>
                </a:outerShdw>
              </a:effectLst>
              <a:latin typeface="Arial" charset="0"/>
              <a:ea typeface="ＭＳ Ｐゴシック" charset="-128"/>
              <a:cs typeface="ＭＳ Ｐゴシック" charset="-128"/>
            </a:endParaRPr>
          </a:p>
        </p:txBody>
      </p:sp>
    </p:spTree>
  </p:cSld>
  <p:clrMapOvr>
    <a:masterClrMapping/>
  </p:clrMapOvr>
  <p:transition advClick="0" advTm="1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6399213" y="314325"/>
            <a:ext cx="2632075" cy="1143000"/>
          </a:xfrm>
        </p:spPr>
        <p:txBody>
          <a:bodyPr/>
          <a:lstStyle/>
          <a:p>
            <a:pPr>
              <a:defRPr/>
            </a:pPr>
            <a:r>
              <a:rPr lang="it-IT" sz="1800" b="1" dirty="0">
                <a:solidFill>
                  <a:srgbClr val="CC0000"/>
                </a:solidFill>
                <a:effectLst>
                  <a:outerShdw blurRad="38100" dist="38100" dir="2700000" algn="tl">
                    <a:srgbClr val="DDDDDD"/>
                  </a:outerShdw>
                </a:effectLst>
              </a:rPr>
              <a:t>Le risorse informative</a:t>
            </a:r>
          </a:p>
        </p:txBody>
      </p:sp>
      <p:grpSp>
        <p:nvGrpSpPr>
          <p:cNvPr id="40964" name="Group 4"/>
          <p:cNvGrpSpPr>
            <a:grpSpLocks/>
          </p:cNvGrpSpPr>
          <p:nvPr/>
        </p:nvGrpSpPr>
        <p:grpSpPr bwMode="auto">
          <a:xfrm>
            <a:off x="179388" y="836613"/>
            <a:ext cx="8964612" cy="5284787"/>
            <a:chOff x="113" y="527"/>
            <a:chExt cx="5647" cy="3329"/>
          </a:xfrm>
        </p:grpSpPr>
        <p:grpSp>
          <p:nvGrpSpPr>
            <p:cNvPr id="40969" name="Group 5"/>
            <p:cNvGrpSpPr>
              <a:grpSpLocks/>
            </p:cNvGrpSpPr>
            <p:nvPr/>
          </p:nvGrpSpPr>
          <p:grpSpPr bwMode="auto">
            <a:xfrm>
              <a:off x="113" y="527"/>
              <a:ext cx="5647" cy="3211"/>
              <a:chOff x="113" y="527"/>
              <a:chExt cx="5647" cy="3211"/>
            </a:xfrm>
          </p:grpSpPr>
          <p:pic>
            <p:nvPicPr>
              <p:cNvPr id="40979" name="Oval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527"/>
                <a:ext cx="5564" cy="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0" name="Line 11"/>
              <p:cNvSpPr>
                <a:spLocks noChangeShapeType="1"/>
              </p:cNvSpPr>
              <p:nvPr/>
            </p:nvSpPr>
            <p:spPr bwMode="auto">
              <a:xfrm>
                <a:off x="2880" y="2097"/>
                <a:ext cx="2880" cy="93"/>
              </a:xfrm>
              <a:prstGeom prst="line">
                <a:avLst/>
              </a:prstGeom>
              <a:noFill/>
              <a:ln w="38100">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894" name="AutoShape 51"/>
              <p:cNvSpPr>
                <a:spLocks noChangeArrowheads="1"/>
              </p:cNvSpPr>
              <p:nvPr/>
            </p:nvSpPr>
            <p:spPr bwMode="auto">
              <a:xfrm>
                <a:off x="3107" y="606"/>
                <a:ext cx="500" cy="409"/>
              </a:xfrm>
              <a:prstGeom prst="can">
                <a:avLst>
                  <a:gd name="adj" fmla="val 25000"/>
                </a:avLst>
              </a:prstGeom>
              <a:solidFill>
                <a:srgbClr val="CC3300"/>
              </a:solidFill>
              <a:ln w="25400">
                <a:solidFill>
                  <a:srgbClr val="FEFEFE"/>
                </a:solidFill>
                <a:round/>
                <a:headEnd/>
                <a:tailEnd/>
              </a:ln>
              <a:effectLst>
                <a:outerShdw blurRad="50800" dist="38100" dir="2700000" algn="tl" rotWithShape="0">
                  <a:srgbClr val="000000">
                    <a:alpha val="43000"/>
                  </a:srgbClr>
                </a:outerShdw>
                <a:reflection stA="50000" endPos="30000" dist="12700" dir="5400000" sy="-100000" algn="bl" rotWithShape="0"/>
              </a:effectLst>
            </p:spPr>
            <p:txBody>
              <a:bodyPr wrap="none" anchor="ctr"/>
              <a:lstStyle/>
              <a:p>
                <a:pPr algn="ctr">
                  <a:defRPr/>
                </a:pPr>
                <a:endParaRPr lang="it-IT">
                  <a:latin typeface="Arial" charset="0"/>
                  <a:ea typeface="+mn-ea"/>
                </a:endParaRPr>
              </a:p>
            </p:txBody>
          </p:sp>
          <p:sp>
            <p:nvSpPr>
              <p:cNvPr id="37942" name="AutoShape 169"/>
              <p:cNvSpPr>
                <a:spLocks noChangeArrowheads="1"/>
              </p:cNvSpPr>
              <p:nvPr/>
            </p:nvSpPr>
            <p:spPr bwMode="auto">
              <a:xfrm>
                <a:off x="1838" y="606"/>
                <a:ext cx="498" cy="409"/>
              </a:xfrm>
              <a:prstGeom prst="can">
                <a:avLst>
                  <a:gd name="adj" fmla="val 25000"/>
                </a:avLst>
              </a:prstGeom>
              <a:solidFill>
                <a:srgbClr val="FF0066">
                  <a:alpha val="47058"/>
                </a:srgbClr>
              </a:solidFill>
              <a:ln w="25400">
                <a:solidFill>
                  <a:srgbClr val="FEFEFE"/>
                </a:solidFill>
                <a:round/>
                <a:headEnd/>
                <a:tailEnd/>
              </a:ln>
              <a:effectLst>
                <a:outerShdw blurRad="50800" dist="38100" dir="2700000" algn="tl" rotWithShape="0">
                  <a:srgbClr val="000000">
                    <a:alpha val="43000"/>
                  </a:srgbClr>
                </a:outerShdw>
                <a:reflection stA="43000" endPos="30000" dist="12700" dir="5400000" sy="-100000" algn="bl" rotWithShape="0"/>
              </a:effectLst>
            </p:spPr>
            <p:txBody>
              <a:bodyPr wrap="none" anchor="ctr"/>
              <a:lstStyle/>
              <a:p>
                <a:pPr algn="ctr">
                  <a:defRPr/>
                </a:pPr>
                <a:endParaRPr lang="it-IT">
                  <a:latin typeface="Arial" charset="0"/>
                  <a:ea typeface="+mn-ea"/>
                </a:endParaRPr>
              </a:p>
            </p:txBody>
          </p:sp>
          <p:sp>
            <p:nvSpPr>
              <p:cNvPr id="40983" name="Line 135"/>
              <p:cNvSpPr>
                <a:spLocks noChangeShapeType="1"/>
              </p:cNvSpPr>
              <p:nvPr/>
            </p:nvSpPr>
            <p:spPr bwMode="auto">
              <a:xfrm flipV="1">
                <a:off x="2880" y="600"/>
                <a:ext cx="136" cy="1496"/>
              </a:xfrm>
              <a:prstGeom prst="line">
                <a:avLst/>
              </a:prstGeom>
              <a:noFill/>
              <a:ln w="38100">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71" name="AutoShape 49"/>
              <p:cNvSpPr>
                <a:spLocks noChangeArrowheads="1"/>
              </p:cNvSpPr>
              <p:nvPr/>
            </p:nvSpPr>
            <p:spPr bwMode="auto">
              <a:xfrm>
                <a:off x="1277" y="606"/>
                <a:ext cx="499" cy="409"/>
              </a:xfrm>
              <a:prstGeom prst="can">
                <a:avLst>
                  <a:gd name="adj" fmla="val 25000"/>
                </a:avLst>
              </a:prstGeom>
              <a:solidFill>
                <a:srgbClr val="FF0066">
                  <a:alpha val="47058"/>
                </a:srgbClr>
              </a:solidFill>
              <a:ln w="25400">
                <a:solidFill>
                  <a:srgbClr val="FEFEFE"/>
                </a:solidFill>
                <a:round/>
                <a:headEnd/>
                <a:tailEnd/>
              </a:ln>
              <a:effectLst>
                <a:outerShdw blurRad="50800" dist="38100" dir="2700000" algn="tl" rotWithShape="0">
                  <a:srgbClr val="000000">
                    <a:alpha val="43000"/>
                  </a:srgbClr>
                </a:outerShdw>
                <a:reflection stA="43000" endPos="30000" dist="12700" dir="5400000" sy="-100000" algn="bl" rotWithShape="0"/>
              </a:effectLst>
            </p:spPr>
            <p:txBody>
              <a:bodyPr wrap="none" anchor="ctr"/>
              <a:lstStyle/>
              <a:p>
                <a:pPr algn="ctr">
                  <a:defRPr/>
                </a:pPr>
                <a:endParaRPr lang="it-IT" b="1">
                  <a:effectLst>
                    <a:outerShdw blurRad="50800" dist="38100" dir="2700000" algn="tl" rotWithShape="0">
                      <a:srgbClr val="000000">
                        <a:alpha val="43000"/>
                      </a:srgbClr>
                    </a:outerShdw>
                  </a:effectLst>
                  <a:latin typeface="Arial" charset="0"/>
                  <a:ea typeface="+mn-ea"/>
                </a:endParaRPr>
              </a:p>
            </p:txBody>
          </p:sp>
          <p:sp>
            <p:nvSpPr>
              <p:cNvPr id="37896" name="AutoShape 154"/>
              <p:cNvSpPr>
                <a:spLocks noChangeArrowheads="1"/>
              </p:cNvSpPr>
              <p:nvPr/>
            </p:nvSpPr>
            <p:spPr bwMode="auto">
              <a:xfrm>
                <a:off x="1008" y="2023"/>
                <a:ext cx="500" cy="455"/>
              </a:xfrm>
              <a:prstGeom prst="can">
                <a:avLst>
                  <a:gd name="adj" fmla="val 25000"/>
                </a:avLst>
              </a:prstGeom>
              <a:solidFill>
                <a:srgbClr val="CC99FF">
                  <a:alpha val="82000"/>
                </a:srgbClr>
              </a:solidFill>
              <a:ln w="25400">
                <a:solidFill>
                  <a:srgbClr val="FEFEFE"/>
                </a:solidFill>
                <a:round/>
                <a:headEnd/>
                <a:tailEnd/>
              </a:ln>
              <a:effectLst>
                <a:outerShdw blurRad="50800" dist="38100" dir="2700000" algn="tl" rotWithShape="0">
                  <a:srgbClr val="000000">
                    <a:alpha val="43000"/>
                  </a:srgbClr>
                </a:outerShdw>
                <a:reflection stA="50000" endPos="30000" dist="12700" dir="5400000" sy="-100000" algn="bl" rotWithShape="0"/>
              </a:effectLst>
            </p:spPr>
            <p:txBody>
              <a:bodyPr wrap="none" anchor="ctr"/>
              <a:lstStyle/>
              <a:p>
                <a:pPr algn="ctr">
                  <a:defRPr/>
                </a:pPr>
                <a:endParaRPr lang="it-IT">
                  <a:latin typeface="Arial" charset="0"/>
                  <a:ea typeface="+mn-ea"/>
                </a:endParaRPr>
              </a:p>
            </p:txBody>
          </p:sp>
          <p:sp>
            <p:nvSpPr>
              <p:cNvPr id="37897" name="AutoShape 152"/>
              <p:cNvSpPr>
                <a:spLocks noChangeArrowheads="1"/>
              </p:cNvSpPr>
              <p:nvPr/>
            </p:nvSpPr>
            <p:spPr bwMode="auto">
              <a:xfrm>
                <a:off x="792" y="2599"/>
                <a:ext cx="500" cy="454"/>
              </a:xfrm>
              <a:prstGeom prst="can">
                <a:avLst>
                  <a:gd name="adj" fmla="val 25000"/>
                </a:avLst>
              </a:prstGeom>
              <a:solidFill>
                <a:srgbClr val="CC99FF">
                  <a:alpha val="82000"/>
                </a:srgbClr>
              </a:solidFill>
              <a:ln w="25400">
                <a:solidFill>
                  <a:srgbClr val="FEFEFE"/>
                </a:solidFill>
                <a:round/>
                <a:headEnd/>
                <a:tailEnd/>
              </a:ln>
              <a:effectLst>
                <a:outerShdw blurRad="50800" dist="38100" dir="2700000" algn="tl" rotWithShape="0">
                  <a:srgbClr val="000000">
                    <a:alpha val="43000"/>
                  </a:srgbClr>
                </a:outerShdw>
                <a:reflection stA="50000" endPos="30000" dist="12700" dir="5400000" sy="-100000" algn="bl" rotWithShape="0"/>
              </a:effectLst>
            </p:spPr>
            <p:txBody>
              <a:bodyPr wrap="none" anchor="ctr"/>
              <a:lstStyle/>
              <a:p>
                <a:pPr algn="ctr">
                  <a:defRPr/>
                </a:pPr>
                <a:endParaRPr lang="it-IT" b="1" dirty="0">
                  <a:latin typeface="Arial" charset="0"/>
                  <a:ea typeface="+mn-ea"/>
                </a:endParaRPr>
              </a:p>
            </p:txBody>
          </p:sp>
          <p:sp>
            <p:nvSpPr>
              <p:cNvPr id="40987" name="Line 6"/>
              <p:cNvSpPr>
                <a:spLocks noChangeShapeType="1"/>
              </p:cNvSpPr>
              <p:nvPr/>
            </p:nvSpPr>
            <p:spPr bwMode="auto">
              <a:xfrm flipH="1">
                <a:off x="2880" y="691"/>
                <a:ext cx="1134" cy="1404"/>
              </a:xfrm>
              <a:prstGeom prst="line">
                <a:avLst/>
              </a:prstGeom>
              <a:noFill/>
              <a:ln w="38100">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40988" name="Line 7"/>
              <p:cNvSpPr>
                <a:spLocks noChangeShapeType="1"/>
              </p:cNvSpPr>
              <p:nvPr/>
            </p:nvSpPr>
            <p:spPr bwMode="auto">
              <a:xfrm flipH="1" flipV="1">
                <a:off x="204" y="1779"/>
                <a:ext cx="2676" cy="316"/>
              </a:xfrm>
              <a:prstGeom prst="line">
                <a:avLst/>
              </a:prstGeom>
              <a:noFill/>
              <a:ln w="38100">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40989" name="Line 8"/>
              <p:cNvSpPr>
                <a:spLocks noChangeShapeType="1"/>
              </p:cNvSpPr>
              <p:nvPr/>
            </p:nvSpPr>
            <p:spPr bwMode="auto">
              <a:xfrm flipH="1">
                <a:off x="1104" y="2094"/>
                <a:ext cx="1776" cy="1200"/>
              </a:xfrm>
              <a:prstGeom prst="line">
                <a:avLst/>
              </a:prstGeom>
              <a:noFill/>
              <a:ln w="38100">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40990" name="Line 9"/>
              <p:cNvSpPr>
                <a:spLocks noChangeShapeType="1"/>
              </p:cNvSpPr>
              <p:nvPr/>
            </p:nvSpPr>
            <p:spPr bwMode="auto">
              <a:xfrm flipH="1">
                <a:off x="2155" y="2096"/>
                <a:ext cx="725" cy="1589"/>
              </a:xfrm>
              <a:prstGeom prst="line">
                <a:avLst/>
              </a:prstGeom>
              <a:noFill/>
              <a:ln w="38100">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40991" name="Line 10"/>
              <p:cNvSpPr>
                <a:spLocks noChangeShapeType="1"/>
              </p:cNvSpPr>
              <p:nvPr/>
            </p:nvSpPr>
            <p:spPr bwMode="auto">
              <a:xfrm>
                <a:off x="2880" y="2051"/>
                <a:ext cx="635" cy="1679"/>
              </a:xfrm>
              <a:prstGeom prst="line">
                <a:avLst/>
              </a:prstGeom>
              <a:noFill/>
              <a:ln w="38100">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7907" name="AutoShape 49"/>
              <p:cNvSpPr>
                <a:spLocks noChangeArrowheads="1"/>
              </p:cNvSpPr>
              <p:nvPr/>
            </p:nvSpPr>
            <p:spPr bwMode="auto">
              <a:xfrm>
                <a:off x="386" y="1415"/>
                <a:ext cx="500" cy="409"/>
              </a:xfrm>
              <a:prstGeom prst="can">
                <a:avLst>
                  <a:gd name="adj" fmla="val 25000"/>
                </a:avLst>
              </a:prstGeom>
              <a:solidFill>
                <a:srgbClr val="FF0066">
                  <a:alpha val="47058"/>
                </a:srgbClr>
              </a:solidFill>
              <a:ln w="25400">
                <a:solidFill>
                  <a:srgbClr val="FEFEFE"/>
                </a:solidFill>
                <a:round/>
                <a:headEnd/>
                <a:tailEnd/>
              </a:ln>
              <a:effectLst>
                <a:outerShdw blurRad="50800" dist="38100" dir="2700000" algn="tl" rotWithShape="0">
                  <a:srgbClr val="000000">
                    <a:alpha val="43000"/>
                  </a:srgbClr>
                </a:outerShdw>
                <a:reflection stA="43000" endPos="30000" dist="12700" dir="5400000" sy="-100000" algn="bl" rotWithShape="0"/>
              </a:effectLst>
            </p:spPr>
            <p:txBody>
              <a:bodyPr wrap="none" anchor="ctr"/>
              <a:lstStyle/>
              <a:p>
                <a:pPr algn="ctr">
                  <a:defRPr/>
                </a:pPr>
                <a:endParaRPr lang="it-IT">
                  <a:latin typeface="Arial" charset="0"/>
                  <a:ea typeface="+mn-ea"/>
                </a:endParaRPr>
              </a:p>
            </p:txBody>
          </p:sp>
          <p:sp>
            <p:nvSpPr>
              <p:cNvPr id="37908" name="Text Box 50"/>
              <p:cNvSpPr txBox="1">
                <a:spLocks noChangeArrowheads="1"/>
              </p:cNvSpPr>
              <p:nvPr/>
            </p:nvSpPr>
            <p:spPr bwMode="auto">
              <a:xfrm>
                <a:off x="3128" y="689"/>
                <a:ext cx="462" cy="346"/>
              </a:xfrm>
              <a:prstGeom prst="rect">
                <a:avLst/>
              </a:prstGeom>
              <a:noFill/>
              <a:ln>
                <a:noFill/>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p>
                <a:pPr algn="ctr" eaLnBrk="1" hangingPunct="1">
                  <a:defRPr/>
                </a:pPr>
                <a:r>
                  <a:rPr lang="it-IT" b="1" dirty="0">
                    <a:solidFill>
                      <a:schemeClr val="bg1"/>
                    </a:solidFill>
                    <a:latin typeface="Arial" charset="0"/>
                    <a:ea typeface="+mn-ea"/>
                  </a:rPr>
                  <a:t>Anagrafe</a:t>
                </a:r>
              </a:p>
              <a:p>
                <a:pPr algn="ctr" eaLnBrk="1" hangingPunct="1">
                  <a:defRPr/>
                </a:pPr>
                <a:r>
                  <a:rPr lang="it-IT" b="1" dirty="0">
                    <a:solidFill>
                      <a:schemeClr val="bg1"/>
                    </a:solidFill>
                    <a:latin typeface="Arial" charset="0"/>
                    <a:ea typeface="+mn-ea"/>
                  </a:rPr>
                  <a:t>Strutture</a:t>
                </a:r>
              </a:p>
              <a:p>
                <a:pPr algn="ctr" eaLnBrk="1" hangingPunct="1">
                  <a:defRPr/>
                </a:pPr>
                <a:r>
                  <a:rPr lang="it-IT" b="1" dirty="0">
                    <a:solidFill>
                      <a:schemeClr val="bg1"/>
                    </a:solidFill>
                    <a:latin typeface="Arial" charset="0"/>
                    <a:ea typeface="+mn-ea"/>
                  </a:rPr>
                  <a:t>ricettive</a:t>
                </a:r>
              </a:p>
            </p:txBody>
          </p:sp>
          <p:sp>
            <p:nvSpPr>
              <p:cNvPr id="37913" name="Text Box 144"/>
              <p:cNvSpPr txBox="1">
                <a:spLocks noChangeArrowheads="1"/>
              </p:cNvSpPr>
              <p:nvPr/>
            </p:nvSpPr>
            <p:spPr bwMode="auto">
              <a:xfrm>
                <a:off x="1000" y="2136"/>
                <a:ext cx="524" cy="346"/>
              </a:xfrm>
              <a:prstGeom prst="rect">
                <a:avLst/>
              </a:prstGeom>
              <a:noFill/>
              <a:ln w="25400">
                <a:noFill/>
                <a:miter lim="800000"/>
                <a:headEnd/>
                <a:tailEnd/>
              </a:ln>
            </p:spPr>
            <p:txBody>
              <a:bodyPr wrap="none">
                <a:spAutoFit/>
              </a:bodyPr>
              <a:lstStyle/>
              <a:p>
                <a:pPr algn="ctr" eaLnBrk="1" hangingPunct="1">
                  <a:defRPr/>
                </a:pPr>
                <a:r>
                  <a:rPr lang="it-IT" b="1" dirty="0">
                    <a:solidFill>
                      <a:schemeClr val="bg1"/>
                    </a:solidFill>
                    <a:effectLst>
                      <a:outerShdw blurRad="50800" dist="38100" dir="2700000" algn="tl" rotWithShape="0">
                        <a:srgbClr val="000000">
                          <a:alpha val="43000"/>
                        </a:srgbClr>
                      </a:outerShdw>
                    </a:effectLst>
                    <a:latin typeface="Arial" charset="0"/>
                    <a:ea typeface="+mn-ea"/>
                  </a:rPr>
                  <a:t>Fascicolo</a:t>
                </a:r>
              </a:p>
              <a:p>
                <a:pPr algn="ctr" eaLnBrk="1" hangingPunct="1">
                  <a:defRPr/>
                </a:pPr>
                <a:r>
                  <a:rPr lang="it-IT" b="1" dirty="0">
                    <a:solidFill>
                      <a:schemeClr val="bg1"/>
                    </a:solidFill>
                    <a:effectLst>
                      <a:outerShdw blurRad="50800" dist="38100" dir="2700000" algn="tl" rotWithShape="0">
                        <a:srgbClr val="000000">
                          <a:alpha val="43000"/>
                        </a:srgbClr>
                      </a:outerShdw>
                    </a:effectLst>
                    <a:latin typeface="Arial" charset="0"/>
                    <a:ea typeface="+mn-ea"/>
                  </a:rPr>
                  <a:t>Sanitario</a:t>
                </a:r>
              </a:p>
              <a:p>
                <a:pPr algn="ctr" eaLnBrk="1" hangingPunct="1">
                  <a:defRPr/>
                </a:pPr>
                <a:r>
                  <a:rPr lang="it-IT" b="1" dirty="0">
                    <a:solidFill>
                      <a:schemeClr val="bg1"/>
                    </a:solidFill>
                    <a:effectLst>
                      <a:outerShdw blurRad="50800" dist="38100" dir="2700000" algn="tl" rotWithShape="0">
                        <a:srgbClr val="000000">
                          <a:alpha val="43000"/>
                        </a:srgbClr>
                      </a:outerShdw>
                    </a:effectLst>
                    <a:latin typeface="Arial" charset="0"/>
                    <a:ea typeface="+mn-ea"/>
                  </a:rPr>
                  <a:t>elettronico</a:t>
                </a:r>
              </a:p>
            </p:txBody>
          </p:sp>
          <p:sp>
            <p:nvSpPr>
              <p:cNvPr id="37915" name="Text Box 148"/>
              <p:cNvSpPr txBox="1">
                <a:spLocks noChangeArrowheads="1"/>
              </p:cNvSpPr>
              <p:nvPr/>
            </p:nvSpPr>
            <p:spPr bwMode="auto">
              <a:xfrm>
                <a:off x="720" y="2716"/>
                <a:ext cx="664" cy="346"/>
              </a:xfrm>
              <a:prstGeom prst="rect">
                <a:avLst/>
              </a:prstGeom>
              <a:noFill/>
              <a:ln w="25400">
                <a:noFill/>
                <a:miter lim="800000"/>
                <a:headEnd/>
                <a:tailEnd/>
              </a:ln>
            </p:spPr>
            <p:txBody>
              <a:bodyPr>
                <a:spAutoFit/>
              </a:bodyPr>
              <a:lstStyle/>
              <a:p>
                <a:pPr algn="ctr" eaLnBrk="1" hangingPunct="1">
                  <a:defRPr/>
                </a:pPr>
                <a:r>
                  <a:rPr lang="it-IT" b="1" dirty="0">
                    <a:solidFill>
                      <a:schemeClr val="bg1"/>
                    </a:solidFill>
                    <a:effectLst>
                      <a:outerShdw blurRad="50800" dist="38100" dir="2700000" algn="tl" rotWithShape="0">
                        <a:srgbClr val="000000">
                          <a:alpha val="43000"/>
                        </a:srgbClr>
                      </a:outerShdw>
                    </a:effectLst>
                    <a:latin typeface="Arial" charset="0"/>
                    <a:ea typeface="+mn-ea"/>
                  </a:rPr>
                  <a:t>Dati</a:t>
                </a:r>
              </a:p>
              <a:p>
                <a:pPr algn="ctr" eaLnBrk="1" hangingPunct="1">
                  <a:defRPr/>
                </a:pPr>
                <a:r>
                  <a:rPr lang="it-IT" b="1" dirty="0" err="1">
                    <a:solidFill>
                      <a:schemeClr val="bg1"/>
                    </a:solidFill>
                    <a:effectLst>
                      <a:outerShdw blurRad="50800" dist="38100" dir="2700000" algn="tl" rotWithShape="0">
                        <a:srgbClr val="000000">
                          <a:alpha val="43000"/>
                        </a:srgbClr>
                      </a:outerShdw>
                    </a:effectLst>
                    <a:latin typeface="Arial" charset="0"/>
                    <a:ea typeface="+mn-ea"/>
                  </a:rPr>
                  <a:t>Strutt</a:t>
                </a:r>
                <a:r>
                  <a:rPr lang="it-IT" b="1" dirty="0">
                    <a:solidFill>
                      <a:schemeClr val="bg1"/>
                    </a:solidFill>
                    <a:effectLst>
                      <a:outerShdw blurRad="50800" dist="38100" dir="2700000" algn="tl" rotWithShape="0">
                        <a:srgbClr val="000000">
                          <a:alpha val="43000"/>
                        </a:srgbClr>
                      </a:outerShdw>
                    </a:effectLst>
                    <a:latin typeface="Arial" charset="0"/>
                    <a:ea typeface="+mn-ea"/>
                  </a:rPr>
                  <a:t>. Salute</a:t>
                </a:r>
              </a:p>
              <a:p>
                <a:pPr algn="ctr" eaLnBrk="1" hangingPunct="1">
                  <a:defRPr/>
                </a:pPr>
                <a:r>
                  <a:rPr lang="it-IT" b="1" dirty="0">
                    <a:solidFill>
                      <a:schemeClr val="bg1"/>
                    </a:solidFill>
                    <a:effectLst>
                      <a:outerShdw blurRad="50800" dist="38100" dir="2700000" algn="tl" rotWithShape="0">
                        <a:srgbClr val="000000">
                          <a:alpha val="43000"/>
                        </a:srgbClr>
                      </a:outerShdw>
                    </a:effectLst>
                    <a:latin typeface="Arial" charset="0"/>
                    <a:ea typeface="+mn-ea"/>
                  </a:rPr>
                  <a:t>mentale</a:t>
                </a:r>
              </a:p>
            </p:txBody>
          </p:sp>
          <p:sp>
            <p:nvSpPr>
              <p:cNvPr id="37916" name="AutoShape 155"/>
              <p:cNvSpPr>
                <a:spLocks noChangeArrowheads="1"/>
              </p:cNvSpPr>
              <p:nvPr/>
            </p:nvSpPr>
            <p:spPr bwMode="auto">
              <a:xfrm>
                <a:off x="3107" y="2097"/>
                <a:ext cx="499" cy="453"/>
              </a:xfrm>
              <a:prstGeom prst="can">
                <a:avLst>
                  <a:gd name="adj" fmla="val 25000"/>
                </a:avLst>
              </a:prstGeom>
              <a:solidFill>
                <a:srgbClr val="008080"/>
              </a:solidFill>
              <a:ln w="25400">
                <a:solidFill>
                  <a:srgbClr val="FEFEFE"/>
                </a:solidFill>
                <a:round/>
                <a:headEnd/>
                <a:tailEnd/>
              </a:ln>
              <a:effectLst>
                <a:outerShdw blurRad="50800" dist="38100" dir="2700000" algn="tl" rotWithShape="0">
                  <a:srgbClr val="000000">
                    <a:alpha val="43000"/>
                  </a:srgbClr>
                </a:outerShdw>
                <a:reflection stA="50000" endPos="30000" dist="12700" dir="5400000" sy="-100000" algn="bl" rotWithShape="0"/>
              </a:effectLst>
            </p:spPr>
            <p:txBody>
              <a:bodyPr wrap="none" anchor="ctr"/>
              <a:lstStyle/>
              <a:p>
                <a:pPr algn="ctr">
                  <a:defRPr/>
                </a:pPr>
                <a:endParaRPr lang="it-IT">
                  <a:latin typeface="Arial" charset="0"/>
                  <a:ea typeface="+mn-ea"/>
                </a:endParaRPr>
              </a:p>
            </p:txBody>
          </p:sp>
          <p:sp>
            <p:nvSpPr>
              <p:cNvPr id="37917" name="Text Box 59"/>
              <p:cNvSpPr txBox="1">
                <a:spLocks noChangeArrowheads="1"/>
              </p:cNvSpPr>
              <p:nvPr/>
            </p:nvSpPr>
            <p:spPr bwMode="auto">
              <a:xfrm>
                <a:off x="3033" y="2188"/>
                <a:ext cx="663" cy="346"/>
              </a:xfrm>
              <a:prstGeom prst="rect">
                <a:avLst/>
              </a:prstGeom>
              <a:noFill/>
              <a:ln w="25400">
                <a:noFill/>
                <a:miter lim="800000"/>
                <a:headEnd/>
                <a:tailEnd/>
              </a:ln>
            </p:spPr>
            <p:txBody>
              <a:bodyPr>
                <a:spAutoFit/>
              </a:bodyPr>
              <a:lstStyle/>
              <a:p>
                <a:pPr algn="ctr" eaLnBrk="1" hangingPunct="1">
                  <a:defRPr/>
                </a:pPr>
                <a:r>
                  <a:rPr lang="it-IT" b="1">
                    <a:solidFill>
                      <a:schemeClr val="bg1"/>
                    </a:solidFill>
                    <a:effectLst>
                      <a:outerShdw blurRad="38100" dist="38100" dir="2700000" algn="tl">
                        <a:srgbClr val="DDDDDD"/>
                      </a:outerShdw>
                    </a:effectLst>
                    <a:latin typeface="Arial" charset="0"/>
                    <a:ea typeface="ＭＳ Ｐゴシック" charset="-128"/>
                    <a:cs typeface="ＭＳ Ｐゴシック" charset="-128"/>
                  </a:rPr>
                  <a:t>Atti bandi</a:t>
                </a:r>
              </a:p>
              <a:p>
                <a:pPr algn="ctr" eaLnBrk="1" hangingPunct="1">
                  <a:defRPr/>
                </a:pPr>
                <a:r>
                  <a:rPr lang="it-IT" b="1">
                    <a:solidFill>
                      <a:schemeClr val="bg1"/>
                    </a:solidFill>
                    <a:effectLst>
                      <a:outerShdw blurRad="38100" dist="38100" dir="2700000" algn="tl">
                        <a:srgbClr val="DDDDDD"/>
                      </a:outerShdw>
                    </a:effectLst>
                    <a:latin typeface="Arial" charset="0"/>
                    <a:ea typeface="ＭＳ Ｐゴシック" charset="-128"/>
                    <a:cs typeface="ＭＳ Ｐゴシック" charset="-128"/>
                  </a:rPr>
                  <a:t>Sost. Imp</a:t>
                </a:r>
              </a:p>
              <a:p>
                <a:pPr algn="ctr" eaLnBrk="1" hangingPunct="1">
                  <a:defRPr/>
                </a:pPr>
                <a:r>
                  <a:rPr lang="it-IT" b="1">
                    <a:solidFill>
                      <a:schemeClr val="bg1"/>
                    </a:solidFill>
                    <a:effectLst>
                      <a:outerShdw blurRad="38100" dist="38100" dir="2700000" algn="tl">
                        <a:srgbClr val="DDDDDD"/>
                      </a:outerShdw>
                    </a:effectLst>
                    <a:latin typeface="Arial" charset="0"/>
                    <a:ea typeface="ＭＳ Ｐゴシック" charset="-128"/>
                    <a:cs typeface="ＭＳ Ｐゴシック" charset="-128"/>
                  </a:rPr>
                  <a:t>(FESR/FSE)</a:t>
                </a:r>
              </a:p>
            </p:txBody>
          </p:sp>
          <p:sp>
            <p:nvSpPr>
              <p:cNvPr id="37921" name="AutoShape 158"/>
              <p:cNvSpPr>
                <a:spLocks noChangeArrowheads="1"/>
              </p:cNvSpPr>
              <p:nvPr/>
            </p:nvSpPr>
            <p:spPr bwMode="auto">
              <a:xfrm>
                <a:off x="4921" y="2278"/>
                <a:ext cx="499" cy="453"/>
              </a:xfrm>
              <a:prstGeom prst="can">
                <a:avLst>
                  <a:gd name="adj" fmla="val 25000"/>
                </a:avLst>
              </a:prstGeom>
              <a:solidFill>
                <a:srgbClr val="008080"/>
              </a:solidFill>
              <a:ln w="25400">
                <a:solidFill>
                  <a:srgbClr val="FEFEFE"/>
                </a:solidFill>
                <a:round/>
                <a:headEnd/>
                <a:tailEnd/>
              </a:ln>
              <a:effectLst>
                <a:outerShdw blurRad="50800" dist="38100" dir="2700000" algn="tl" rotWithShape="0">
                  <a:srgbClr val="000000">
                    <a:alpha val="43000"/>
                  </a:srgbClr>
                </a:outerShdw>
                <a:reflection stA="50000" endPos="30000" dist="12700" dir="5400000" sy="-100000" algn="bl" rotWithShape="0"/>
              </a:effectLst>
              <a:scene3d>
                <a:camera prst="orthographicFront"/>
                <a:lightRig rig="threePt" dir="t">
                  <a:rot lat="0" lon="0" rev="20400000"/>
                </a:lightRig>
              </a:scene3d>
              <a:sp3d/>
            </p:spPr>
            <p:txBody>
              <a:bodyPr wrap="none" anchor="ctr"/>
              <a:lstStyle/>
              <a:p>
                <a:pPr algn="ctr">
                  <a:defRPr/>
                </a:pPr>
                <a:endParaRPr lang="it-IT">
                  <a:latin typeface="Arial" charset="0"/>
                  <a:ea typeface="+mn-ea"/>
                </a:endParaRPr>
              </a:p>
            </p:txBody>
          </p:sp>
          <p:sp>
            <p:nvSpPr>
              <p:cNvPr id="37924" name="Text Box 62"/>
              <p:cNvSpPr txBox="1">
                <a:spLocks noChangeArrowheads="1"/>
              </p:cNvSpPr>
              <p:nvPr/>
            </p:nvSpPr>
            <p:spPr bwMode="auto">
              <a:xfrm>
                <a:off x="4839" y="2371"/>
                <a:ext cx="644" cy="346"/>
              </a:xfrm>
              <a:prstGeom prst="rect">
                <a:avLst/>
              </a:prstGeom>
              <a:noFill/>
              <a:ln w="25400">
                <a:noFill/>
                <a:miter lim="800000"/>
                <a:headEnd/>
                <a:tailEnd/>
              </a:ln>
            </p:spPr>
            <p:txBody>
              <a:bodyPr wrap="none">
                <a:spAutoFit/>
              </a:bodyPr>
              <a:lstStyle/>
              <a:p>
                <a:pPr algn="ctr" eaLnBrk="1" hangingPunct="1">
                  <a:defRPr/>
                </a:pPr>
                <a:r>
                  <a:rPr lang="it-IT" b="1">
                    <a:solidFill>
                      <a:schemeClr val="bg1"/>
                    </a:solidFill>
                    <a:effectLst>
                      <a:outerShdw blurRad="50800" dist="38100" dir="2700000" algn="tl" rotWithShape="0">
                        <a:srgbClr val="000000">
                          <a:alpha val="43000"/>
                        </a:srgbClr>
                      </a:outerShdw>
                    </a:effectLst>
                    <a:latin typeface="Arial" charset="0"/>
                    <a:ea typeface="+mn-ea"/>
                  </a:rPr>
                  <a:t>Atti bandi</a:t>
                </a:r>
              </a:p>
              <a:p>
                <a:pPr algn="ctr" eaLnBrk="1" hangingPunct="1">
                  <a:defRPr/>
                </a:pPr>
                <a:r>
                  <a:rPr lang="it-IT" b="1">
                    <a:solidFill>
                      <a:schemeClr val="bg1"/>
                    </a:solidFill>
                    <a:effectLst>
                      <a:outerShdw blurRad="50800" dist="38100" dir="2700000" algn="tl" rotWithShape="0">
                        <a:srgbClr val="000000">
                          <a:alpha val="43000"/>
                        </a:srgbClr>
                      </a:outerShdw>
                    </a:effectLst>
                    <a:latin typeface="Arial" charset="0"/>
                    <a:ea typeface="+mn-ea"/>
                  </a:rPr>
                  <a:t>Sostegno Imp</a:t>
                </a:r>
              </a:p>
              <a:p>
                <a:pPr algn="ctr" eaLnBrk="1" hangingPunct="1">
                  <a:defRPr/>
                </a:pPr>
                <a:r>
                  <a:rPr lang="it-IT" b="1">
                    <a:solidFill>
                      <a:schemeClr val="bg1"/>
                    </a:solidFill>
                    <a:effectLst>
                      <a:outerShdw blurRad="50800" dist="38100" dir="2700000" algn="tl" rotWithShape="0">
                        <a:srgbClr val="000000">
                          <a:alpha val="43000"/>
                        </a:srgbClr>
                      </a:outerShdw>
                    </a:effectLst>
                    <a:latin typeface="Arial" charset="0"/>
                    <a:ea typeface="+mn-ea"/>
                  </a:rPr>
                  <a:t>agricole</a:t>
                </a:r>
              </a:p>
            </p:txBody>
          </p:sp>
          <p:sp>
            <p:nvSpPr>
              <p:cNvPr id="37926" name="AutoShape 160"/>
              <p:cNvSpPr>
                <a:spLocks noChangeArrowheads="1"/>
              </p:cNvSpPr>
              <p:nvPr/>
            </p:nvSpPr>
            <p:spPr bwMode="auto">
              <a:xfrm>
                <a:off x="5040" y="1662"/>
                <a:ext cx="499" cy="453"/>
              </a:xfrm>
              <a:prstGeom prst="can">
                <a:avLst>
                  <a:gd name="adj" fmla="val 25000"/>
                </a:avLst>
              </a:prstGeom>
              <a:solidFill>
                <a:srgbClr val="FF6600">
                  <a:alpha val="54117"/>
                </a:srgbClr>
              </a:solidFill>
              <a:ln w="25400">
                <a:solidFill>
                  <a:srgbClr val="FEFEFE"/>
                </a:solidFill>
                <a:round/>
                <a:headEnd/>
                <a:tailEnd/>
              </a:ln>
              <a:effectLst>
                <a:outerShdw blurRad="50800" dist="38100" dir="2700000" algn="tl" rotWithShape="0">
                  <a:srgbClr val="000000">
                    <a:alpha val="43000"/>
                  </a:srgbClr>
                </a:outerShdw>
                <a:reflection stA="50000" endPos="30000" dist="12700" dir="5400000" sy="-100000" algn="bl" rotWithShape="0"/>
              </a:effectLst>
              <a:scene3d>
                <a:camera prst="orthographicFront"/>
                <a:lightRig rig="threePt" dir="t"/>
              </a:scene3d>
            </p:spPr>
            <p:txBody>
              <a:bodyPr wrap="none" anchor="ctr"/>
              <a:lstStyle/>
              <a:p>
                <a:pPr algn="ctr">
                  <a:defRPr/>
                </a:pPr>
                <a:endParaRPr lang="it-IT">
                  <a:latin typeface="Arial" charset="0"/>
                  <a:ea typeface="+mn-ea"/>
                </a:endParaRPr>
              </a:p>
            </p:txBody>
          </p:sp>
          <p:sp>
            <p:nvSpPr>
              <p:cNvPr id="41001" name="Text Box 54"/>
              <p:cNvSpPr txBox="1">
                <a:spLocks noChangeArrowheads="1"/>
              </p:cNvSpPr>
              <p:nvPr/>
            </p:nvSpPr>
            <p:spPr bwMode="auto">
              <a:xfrm>
                <a:off x="5059" y="1758"/>
                <a:ext cx="49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sz="1000" b="1">
                    <a:solidFill>
                      <a:schemeClr val="bg1"/>
                    </a:solidFill>
                    <a:latin typeface="Arial" panose="020B0604020202020204" pitchFamily="34" charset="0"/>
                  </a:rPr>
                  <a:t>Dati </a:t>
                </a:r>
              </a:p>
              <a:p>
                <a:pPr algn="ctr" eaLnBrk="1" hangingPunct="1">
                  <a:spcBef>
                    <a:spcPct val="0"/>
                  </a:spcBef>
                  <a:buFontTx/>
                  <a:buNone/>
                </a:pPr>
                <a:r>
                  <a:rPr lang="it-IT" sz="1000" b="1">
                    <a:solidFill>
                      <a:schemeClr val="bg1"/>
                    </a:solidFill>
                    <a:latin typeface="Arial" panose="020B0604020202020204" pitchFamily="34" charset="0"/>
                  </a:rPr>
                  <a:t>Bilancio</a:t>
                </a:r>
              </a:p>
              <a:p>
                <a:pPr algn="ctr" eaLnBrk="1" hangingPunct="1">
                  <a:spcBef>
                    <a:spcPct val="0"/>
                  </a:spcBef>
                  <a:buFontTx/>
                  <a:buNone/>
                </a:pPr>
                <a:r>
                  <a:rPr lang="it-IT" sz="1000" b="1">
                    <a:solidFill>
                      <a:schemeClr val="bg1"/>
                    </a:solidFill>
                    <a:latin typeface="Arial" panose="020B0604020202020204" pitchFamily="34" charset="0"/>
                  </a:rPr>
                  <a:t>Regionale</a:t>
                </a:r>
              </a:p>
            </p:txBody>
          </p:sp>
          <p:sp>
            <p:nvSpPr>
              <p:cNvPr id="37928" name="AutoShape 161"/>
              <p:cNvSpPr>
                <a:spLocks noChangeArrowheads="1"/>
              </p:cNvSpPr>
              <p:nvPr/>
            </p:nvSpPr>
            <p:spPr bwMode="auto">
              <a:xfrm>
                <a:off x="4385" y="1642"/>
                <a:ext cx="499" cy="454"/>
              </a:xfrm>
              <a:prstGeom prst="can">
                <a:avLst>
                  <a:gd name="adj" fmla="val 25000"/>
                </a:avLst>
              </a:prstGeom>
              <a:solidFill>
                <a:srgbClr val="FF6600">
                  <a:alpha val="54117"/>
                </a:srgbClr>
              </a:solidFill>
              <a:ln w="25400">
                <a:solidFill>
                  <a:srgbClr val="FEFEFE"/>
                </a:solidFill>
                <a:round/>
                <a:headEnd/>
                <a:tailEnd/>
              </a:ln>
              <a:effectLst>
                <a:outerShdw blurRad="50800" dist="38100" dir="2700000" algn="tl" rotWithShape="0">
                  <a:srgbClr val="000000">
                    <a:alpha val="43000"/>
                  </a:srgbClr>
                </a:outerShdw>
                <a:reflection stA="50000" endPos="30000" dist="12700" dir="5400000" sy="-100000" algn="bl" rotWithShape="0"/>
              </a:effectLst>
              <a:scene3d>
                <a:camera prst="orthographicFront"/>
                <a:lightRig rig="threePt" dir="t"/>
              </a:scene3d>
            </p:spPr>
            <p:txBody>
              <a:bodyPr wrap="none" anchor="ctr"/>
              <a:lstStyle/>
              <a:p>
                <a:pPr algn="ctr">
                  <a:defRPr/>
                </a:pPr>
                <a:endParaRPr lang="it-IT">
                  <a:latin typeface="Arial" charset="0"/>
                  <a:ea typeface="+mn-ea"/>
                </a:endParaRPr>
              </a:p>
            </p:txBody>
          </p:sp>
          <p:sp>
            <p:nvSpPr>
              <p:cNvPr id="41003" name="Text Box 108"/>
              <p:cNvSpPr txBox="1">
                <a:spLocks noChangeArrowheads="1"/>
              </p:cNvSpPr>
              <p:nvPr/>
            </p:nvSpPr>
            <p:spPr bwMode="auto">
              <a:xfrm>
                <a:off x="4356" y="1734"/>
                <a:ext cx="57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sz="1000" b="1">
                    <a:solidFill>
                      <a:schemeClr val="bg1"/>
                    </a:solidFill>
                    <a:latin typeface="Arial" panose="020B0604020202020204" pitchFamily="34" charset="0"/>
                  </a:rPr>
                  <a:t>Beni</a:t>
                </a:r>
              </a:p>
              <a:p>
                <a:pPr algn="ctr" eaLnBrk="1" hangingPunct="1">
                  <a:spcBef>
                    <a:spcPct val="0"/>
                  </a:spcBef>
                  <a:buFontTx/>
                  <a:buNone/>
                </a:pPr>
                <a:r>
                  <a:rPr lang="it-IT" sz="1000" b="1">
                    <a:solidFill>
                      <a:schemeClr val="bg1"/>
                    </a:solidFill>
                    <a:latin typeface="Arial" panose="020B0604020202020204" pitchFamily="34" charset="0"/>
                  </a:rPr>
                  <a:t>Immobiliari</a:t>
                </a:r>
              </a:p>
              <a:p>
                <a:pPr algn="ctr" eaLnBrk="1" hangingPunct="1">
                  <a:spcBef>
                    <a:spcPct val="0"/>
                  </a:spcBef>
                  <a:buFontTx/>
                  <a:buNone/>
                </a:pPr>
                <a:r>
                  <a:rPr lang="it-IT" sz="1000" b="1">
                    <a:solidFill>
                      <a:schemeClr val="bg1"/>
                    </a:solidFill>
                    <a:latin typeface="Arial" panose="020B0604020202020204" pitchFamily="34" charset="0"/>
                  </a:rPr>
                  <a:t>Reg.  Puglia</a:t>
                </a:r>
              </a:p>
            </p:txBody>
          </p:sp>
          <p:sp>
            <p:nvSpPr>
              <p:cNvPr id="37930" name="AutoShape 162"/>
              <p:cNvSpPr>
                <a:spLocks noChangeArrowheads="1"/>
              </p:cNvSpPr>
              <p:nvPr/>
            </p:nvSpPr>
            <p:spPr bwMode="auto">
              <a:xfrm>
                <a:off x="4541" y="1086"/>
                <a:ext cx="499" cy="453"/>
              </a:xfrm>
              <a:prstGeom prst="can">
                <a:avLst>
                  <a:gd name="adj" fmla="val 25000"/>
                </a:avLst>
              </a:prstGeom>
              <a:solidFill>
                <a:srgbClr val="FF6600">
                  <a:alpha val="54117"/>
                </a:srgbClr>
              </a:solidFill>
              <a:ln w="25400">
                <a:solidFill>
                  <a:srgbClr val="FEFEFE"/>
                </a:solidFill>
                <a:round/>
                <a:headEnd/>
                <a:tailEnd/>
              </a:ln>
              <a:effectLst>
                <a:outerShdw blurRad="50800" dist="38100" dir="2700000" algn="tl" rotWithShape="0">
                  <a:srgbClr val="000000">
                    <a:alpha val="43000"/>
                  </a:srgbClr>
                </a:outerShdw>
                <a:reflection stA="50000" endPos="30000" dist="12700" dir="5400000" sy="-100000" algn="bl" rotWithShape="0"/>
              </a:effectLst>
              <a:scene3d>
                <a:camera prst="orthographicFront"/>
                <a:lightRig rig="threePt" dir="t"/>
              </a:scene3d>
            </p:spPr>
            <p:txBody>
              <a:bodyPr wrap="none" anchor="ctr"/>
              <a:lstStyle/>
              <a:p>
                <a:pPr algn="ctr">
                  <a:defRPr/>
                </a:pPr>
                <a:endParaRPr lang="it-IT">
                  <a:latin typeface="Arial" charset="0"/>
                  <a:ea typeface="+mn-ea"/>
                </a:endParaRPr>
              </a:p>
            </p:txBody>
          </p:sp>
          <p:sp>
            <p:nvSpPr>
              <p:cNvPr id="41005" name="Text Box 97"/>
              <p:cNvSpPr txBox="1">
                <a:spLocks noChangeArrowheads="1"/>
              </p:cNvSpPr>
              <p:nvPr/>
            </p:nvSpPr>
            <p:spPr bwMode="auto">
              <a:xfrm>
                <a:off x="4555" y="1259"/>
                <a:ext cx="4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sz="1000" b="1">
                    <a:solidFill>
                      <a:schemeClr val="bg1"/>
                    </a:solidFill>
                    <a:latin typeface="Arial" panose="020B0604020202020204" pitchFamily="34" charset="0"/>
                  </a:rPr>
                  <a:t>Personale</a:t>
                </a:r>
              </a:p>
            </p:txBody>
          </p:sp>
          <p:sp>
            <p:nvSpPr>
              <p:cNvPr id="37932" name="AutoShape 163"/>
              <p:cNvSpPr>
                <a:spLocks noChangeArrowheads="1"/>
              </p:cNvSpPr>
              <p:nvPr/>
            </p:nvSpPr>
            <p:spPr bwMode="auto">
              <a:xfrm>
                <a:off x="3341" y="1613"/>
                <a:ext cx="499" cy="453"/>
              </a:xfrm>
              <a:prstGeom prst="can">
                <a:avLst>
                  <a:gd name="adj" fmla="val 25000"/>
                </a:avLst>
              </a:prstGeom>
              <a:solidFill>
                <a:srgbClr val="FF6600">
                  <a:alpha val="54117"/>
                </a:srgbClr>
              </a:solidFill>
              <a:ln w="25400">
                <a:solidFill>
                  <a:srgbClr val="FEFEFE"/>
                </a:solidFill>
                <a:round/>
                <a:headEnd/>
                <a:tailEnd/>
              </a:ln>
              <a:effectLst>
                <a:outerShdw blurRad="50800" dist="38100" dir="2700000" algn="tl" rotWithShape="0">
                  <a:srgbClr val="000000">
                    <a:alpha val="43000"/>
                  </a:srgbClr>
                </a:outerShdw>
                <a:reflection stA="50000" endPos="30000" dist="12700" dir="5400000" sy="-100000" algn="bl" rotWithShape="0"/>
              </a:effectLst>
              <a:scene3d>
                <a:camera prst="orthographicFront"/>
                <a:lightRig rig="threePt" dir="t"/>
              </a:scene3d>
            </p:spPr>
            <p:txBody>
              <a:bodyPr wrap="none" anchor="ctr"/>
              <a:lstStyle/>
              <a:p>
                <a:pPr algn="ctr">
                  <a:defRPr/>
                </a:pPr>
                <a:endParaRPr lang="it-IT" b="1">
                  <a:latin typeface="Arial" charset="0"/>
                  <a:ea typeface="+mn-ea"/>
                </a:endParaRPr>
              </a:p>
            </p:txBody>
          </p:sp>
          <p:sp>
            <p:nvSpPr>
              <p:cNvPr id="41007" name="Text Box 111"/>
              <p:cNvSpPr txBox="1">
                <a:spLocks noChangeArrowheads="1"/>
              </p:cNvSpPr>
              <p:nvPr/>
            </p:nvSpPr>
            <p:spPr bwMode="auto">
              <a:xfrm>
                <a:off x="3408" y="1750"/>
                <a:ext cx="36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sz="1000" b="1">
                    <a:solidFill>
                      <a:schemeClr val="bg1"/>
                    </a:solidFill>
                    <a:latin typeface="Arial" panose="020B0604020202020204" pitchFamily="34" charset="0"/>
                  </a:rPr>
                  <a:t>Dati</a:t>
                </a:r>
              </a:p>
              <a:p>
                <a:pPr algn="ctr" eaLnBrk="1" hangingPunct="1">
                  <a:spcBef>
                    <a:spcPct val="0"/>
                  </a:spcBef>
                  <a:buFontTx/>
                  <a:buNone/>
                </a:pPr>
                <a:r>
                  <a:rPr lang="it-IT" sz="1000" b="1">
                    <a:solidFill>
                      <a:schemeClr val="bg1"/>
                    </a:solidFill>
                    <a:latin typeface="Arial" panose="020B0604020202020204" pitchFamily="34" charset="0"/>
                  </a:rPr>
                  <a:t>sociali</a:t>
                </a:r>
              </a:p>
            </p:txBody>
          </p:sp>
          <p:sp>
            <p:nvSpPr>
              <p:cNvPr id="37934" name="AutoShape 164"/>
              <p:cNvSpPr>
                <a:spLocks noChangeArrowheads="1"/>
              </p:cNvSpPr>
              <p:nvPr/>
            </p:nvSpPr>
            <p:spPr bwMode="auto">
              <a:xfrm>
                <a:off x="3878" y="782"/>
                <a:ext cx="499" cy="453"/>
              </a:xfrm>
              <a:prstGeom prst="can">
                <a:avLst>
                  <a:gd name="adj" fmla="val 25000"/>
                </a:avLst>
              </a:prstGeom>
              <a:solidFill>
                <a:srgbClr val="FF6600">
                  <a:alpha val="54117"/>
                </a:srgbClr>
              </a:solidFill>
              <a:ln w="25400">
                <a:solidFill>
                  <a:srgbClr val="FEFEFE"/>
                </a:solidFill>
                <a:round/>
                <a:headEnd/>
                <a:tailEnd/>
              </a:ln>
              <a:effectLst>
                <a:outerShdw blurRad="50800" dist="38100" dir="2700000" algn="tl" rotWithShape="0">
                  <a:srgbClr val="000000">
                    <a:alpha val="43000"/>
                  </a:srgbClr>
                </a:outerShdw>
                <a:reflection stA="50000" endPos="30000" dist="12700" dir="5400000" sy="-100000" algn="bl" rotWithShape="0"/>
              </a:effectLst>
              <a:scene3d>
                <a:camera prst="orthographicFront"/>
                <a:lightRig rig="threePt" dir="t"/>
              </a:scene3d>
            </p:spPr>
            <p:txBody>
              <a:bodyPr wrap="none" anchor="ctr"/>
              <a:lstStyle/>
              <a:p>
                <a:pPr algn="ctr">
                  <a:defRPr/>
                </a:pPr>
                <a:endParaRPr lang="it-IT">
                  <a:latin typeface="Arial" charset="0"/>
                  <a:ea typeface="+mn-ea"/>
                </a:endParaRPr>
              </a:p>
            </p:txBody>
          </p:sp>
          <p:sp>
            <p:nvSpPr>
              <p:cNvPr id="41009" name="Text Box 73"/>
              <p:cNvSpPr txBox="1">
                <a:spLocks noChangeArrowheads="1"/>
              </p:cNvSpPr>
              <p:nvPr/>
            </p:nvSpPr>
            <p:spPr bwMode="auto">
              <a:xfrm>
                <a:off x="3824" y="874"/>
                <a:ext cx="60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sz="1000" b="1">
                    <a:solidFill>
                      <a:schemeClr val="bg1"/>
                    </a:solidFill>
                    <a:latin typeface="Arial" panose="020B0604020202020204" pitchFamily="34" charset="0"/>
                  </a:rPr>
                  <a:t>Atti Dirigenz.</a:t>
                </a:r>
              </a:p>
              <a:p>
                <a:pPr algn="ctr" eaLnBrk="1" hangingPunct="1">
                  <a:spcBef>
                    <a:spcPct val="0"/>
                  </a:spcBef>
                  <a:buFontTx/>
                  <a:buNone/>
                </a:pPr>
                <a:r>
                  <a:rPr lang="it-IT" sz="1000" b="1">
                    <a:solidFill>
                      <a:schemeClr val="bg1"/>
                    </a:solidFill>
                    <a:latin typeface="Arial" panose="020B0604020202020204" pitchFamily="34" charset="0"/>
                  </a:rPr>
                  <a:t>Regione</a:t>
                </a:r>
              </a:p>
              <a:p>
                <a:pPr algn="ctr" eaLnBrk="1" hangingPunct="1">
                  <a:spcBef>
                    <a:spcPct val="0"/>
                  </a:spcBef>
                  <a:buFontTx/>
                  <a:buNone/>
                </a:pPr>
                <a:r>
                  <a:rPr lang="it-IT" sz="1000" b="1">
                    <a:solidFill>
                      <a:schemeClr val="bg1"/>
                    </a:solidFill>
                    <a:latin typeface="Arial" panose="020B0604020202020204" pitchFamily="34" charset="0"/>
                  </a:rPr>
                  <a:t>Puglia</a:t>
                </a:r>
              </a:p>
            </p:txBody>
          </p:sp>
          <p:sp>
            <p:nvSpPr>
              <p:cNvPr id="37936" name="AutoShape 165"/>
              <p:cNvSpPr>
                <a:spLocks noChangeArrowheads="1"/>
              </p:cNvSpPr>
              <p:nvPr/>
            </p:nvSpPr>
            <p:spPr bwMode="auto">
              <a:xfrm>
                <a:off x="3840" y="1304"/>
                <a:ext cx="499" cy="454"/>
              </a:xfrm>
              <a:prstGeom prst="can">
                <a:avLst>
                  <a:gd name="adj" fmla="val 25000"/>
                </a:avLst>
              </a:prstGeom>
              <a:solidFill>
                <a:srgbClr val="FF6600">
                  <a:alpha val="54117"/>
                </a:srgbClr>
              </a:solidFill>
              <a:ln w="25400">
                <a:solidFill>
                  <a:srgbClr val="FEFEFE"/>
                </a:solidFill>
                <a:round/>
                <a:headEnd/>
                <a:tailEnd/>
              </a:ln>
              <a:effectLst>
                <a:outerShdw blurRad="50800" dist="38100" dir="2700000" algn="tl" rotWithShape="0">
                  <a:srgbClr val="000000">
                    <a:alpha val="43000"/>
                  </a:srgbClr>
                </a:outerShdw>
                <a:reflection stA="50000" endPos="30000" dist="12700" dir="5400000" sy="-100000" algn="bl" rotWithShape="0"/>
              </a:effectLst>
              <a:scene3d>
                <a:camera prst="orthographicFront"/>
                <a:lightRig rig="threePt" dir="t"/>
              </a:scene3d>
            </p:spPr>
            <p:txBody>
              <a:bodyPr wrap="none" anchor="ctr"/>
              <a:lstStyle/>
              <a:p>
                <a:pPr algn="ctr">
                  <a:defRPr/>
                </a:pPr>
                <a:endParaRPr lang="it-IT">
                  <a:latin typeface="Arial" charset="0"/>
                  <a:ea typeface="+mn-ea"/>
                </a:endParaRPr>
              </a:p>
            </p:txBody>
          </p:sp>
          <p:sp>
            <p:nvSpPr>
              <p:cNvPr id="37937" name="AutoShape 166"/>
              <p:cNvSpPr>
                <a:spLocks noChangeArrowheads="1"/>
              </p:cNvSpPr>
              <p:nvPr/>
            </p:nvSpPr>
            <p:spPr bwMode="auto">
              <a:xfrm>
                <a:off x="3017" y="1133"/>
                <a:ext cx="499" cy="410"/>
              </a:xfrm>
              <a:prstGeom prst="can">
                <a:avLst>
                  <a:gd name="adj" fmla="val 25000"/>
                </a:avLst>
              </a:prstGeom>
              <a:solidFill>
                <a:srgbClr val="CC3300"/>
              </a:solidFill>
              <a:ln w="25400">
                <a:solidFill>
                  <a:srgbClr val="FEFEFE"/>
                </a:solidFill>
                <a:round/>
                <a:headEnd/>
                <a:tailEnd/>
              </a:ln>
              <a:effectLst>
                <a:outerShdw blurRad="50800" dist="38100" dir="2700000" algn="tl" rotWithShape="0">
                  <a:srgbClr val="000000">
                    <a:alpha val="43000"/>
                  </a:srgbClr>
                </a:outerShdw>
                <a:reflection stA="50000" endPos="30000" dist="12700" dir="5400000" sy="-100000" algn="bl" rotWithShape="0"/>
              </a:effectLst>
            </p:spPr>
            <p:txBody>
              <a:bodyPr wrap="none" anchor="ctr"/>
              <a:lstStyle/>
              <a:p>
                <a:pPr algn="ctr">
                  <a:defRPr/>
                </a:pPr>
                <a:endParaRPr lang="it-IT">
                  <a:latin typeface="Arial" charset="0"/>
                  <a:ea typeface="+mn-ea"/>
                </a:endParaRPr>
              </a:p>
            </p:txBody>
          </p:sp>
          <p:sp>
            <p:nvSpPr>
              <p:cNvPr id="41012" name="Text Box 56"/>
              <p:cNvSpPr txBox="1">
                <a:spLocks noChangeArrowheads="1"/>
              </p:cNvSpPr>
              <p:nvPr/>
            </p:nvSpPr>
            <p:spPr bwMode="auto">
              <a:xfrm>
                <a:off x="3799" y="1409"/>
                <a:ext cx="581"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sz="1000" b="1">
                    <a:solidFill>
                      <a:schemeClr val="bg1"/>
                    </a:solidFill>
                    <a:latin typeface="Arial" panose="020B0604020202020204" pitchFamily="34" charset="0"/>
                  </a:rPr>
                  <a:t>Investimenti</a:t>
                </a:r>
              </a:p>
              <a:p>
                <a:pPr algn="ctr" eaLnBrk="1" hangingPunct="1">
                  <a:spcBef>
                    <a:spcPct val="0"/>
                  </a:spcBef>
                  <a:buFontTx/>
                  <a:buNone/>
                </a:pPr>
                <a:r>
                  <a:rPr lang="it-IT" sz="1000" b="1">
                    <a:solidFill>
                      <a:schemeClr val="bg1"/>
                    </a:solidFill>
                    <a:latin typeface="Arial" panose="020B0604020202020204" pitchFamily="34" charset="0"/>
                  </a:rPr>
                  <a:t>su  Fondi</a:t>
                </a:r>
              </a:p>
              <a:p>
                <a:pPr algn="ctr" eaLnBrk="1" hangingPunct="1">
                  <a:spcBef>
                    <a:spcPct val="0"/>
                  </a:spcBef>
                  <a:buFontTx/>
                  <a:buNone/>
                </a:pPr>
                <a:r>
                  <a:rPr lang="it-IT" sz="1000" b="1">
                    <a:solidFill>
                      <a:schemeClr val="bg1"/>
                    </a:solidFill>
                    <a:latin typeface="Arial" panose="020B0604020202020204" pitchFamily="34" charset="0"/>
                  </a:rPr>
                  <a:t>Comunitari</a:t>
                </a:r>
              </a:p>
            </p:txBody>
          </p:sp>
          <p:sp>
            <p:nvSpPr>
              <p:cNvPr id="37939" name="Text Box 52"/>
              <p:cNvSpPr txBox="1">
                <a:spLocks noChangeArrowheads="1"/>
              </p:cNvSpPr>
              <p:nvPr/>
            </p:nvSpPr>
            <p:spPr bwMode="auto">
              <a:xfrm>
                <a:off x="2979" y="1217"/>
                <a:ext cx="542" cy="346"/>
              </a:xfrm>
              <a:prstGeom prst="rect">
                <a:avLst/>
              </a:prstGeom>
              <a:noFill/>
              <a:ln>
                <a:noFill/>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p>
                <a:pPr algn="ctr" eaLnBrk="1" hangingPunct="1">
                  <a:defRPr/>
                </a:pPr>
                <a:r>
                  <a:rPr lang="it-IT" b="1" dirty="0">
                    <a:solidFill>
                      <a:schemeClr val="bg1"/>
                    </a:solidFill>
                    <a:latin typeface="Arial" charset="0"/>
                    <a:ea typeface="+mn-ea"/>
                  </a:rPr>
                  <a:t>Dati</a:t>
                </a:r>
              </a:p>
              <a:p>
                <a:pPr algn="ctr" eaLnBrk="1" hangingPunct="1">
                  <a:defRPr/>
                </a:pPr>
                <a:r>
                  <a:rPr lang="it-IT" b="1" dirty="0">
                    <a:solidFill>
                      <a:schemeClr val="bg1"/>
                    </a:solidFill>
                    <a:latin typeface="Arial" charset="0"/>
                    <a:ea typeface="+mn-ea"/>
                  </a:rPr>
                  <a:t>movimento</a:t>
                </a:r>
              </a:p>
              <a:p>
                <a:pPr algn="ctr" eaLnBrk="1" hangingPunct="1">
                  <a:defRPr/>
                </a:pPr>
                <a:r>
                  <a:rPr lang="it-IT" b="1" dirty="0">
                    <a:solidFill>
                      <a:schemeClr val="bg1"/>
                    </a:solidFill>
                    <a:latin typeface="Arial" charset="0"/>
                    <a:ea typeface="+mn-ea"/>
                  </a:rPr>
                  <a:t>turistico</a:t>
                </a:r>
              </a:p>
            </p:txBody>
          </p:sp>
          <p:sp>
            <p:nvSpPr>
              <p:cNvPr id="37940" name="AutoShape 167"/>
              <p:cNvSpPr>
                <a:spLocks noChangeArrowheads="1"/>
              </p:cNvSpPr>
              <p:nvPr/>
            </p:nvSpPr>
            <p:spPr bwMode="auto">
              <a:xfrm>
                <a:off x="2245" y="1108"/>
                <a:ext cx="499" cy="410"/>
              </a:xfrm>
              <a:prstGeom prst="can">
                <a:avLst>
                  <a:gd name="adj" fmla="val 25000"/>
                </a:avLst>
              </a:prstGeom>
              <a:solidFill>
                <a:srgbClr val="FF0066">
                  <a:alpha val="47058"/>
                </a:srgbClr>
              </a:solidFill>
              <a:ln w="25400">
                <a:solidFill>
                  <a:srgbClr val="FEFEFE"/>
                </a:solidFill>
                <a:round/>
                <a:headEnd/>
                <a:tailEnd/>
              </a:ln>
              <a:effectLst>
                <a:outerShdw blurRad="50800" dist="38100" dir="2700000" algn="tl" rotWithShape="0">
                  <a:srgbClr val="000000">
                    <a:alpha val="43000"/>
                  </a:srgbClr>
                </a:outerShdw>
                <a:reflection stA="43000" endPos="30000" dist="12700" dir="5400000" sy="-100000" algn="bl" rotWithShape="0"/>
              </a:effectLst>
            </p:spPr>
            <p:txBody>
              <a:bodyPr wrap="none" anchor="ctr"/>
              <a:lstStyle/>
              <a:p>
                <a:pPr algn="ctr">
                  <a:defRPr/>
                </a:pPr>
                <a:endParaRPr lang="it-IT">
                  <a:latin typeface="Arial" charset="0"/>
                  <a:ea typeface="+mn-ea"/>
                </a:endParaRPr>
              </a:p>
            </p:txBody>
          </p:sp>
          <p:sp>
            <p:nvSpPr>
              <p:cNvPr id="37944" name="Text Box 116"/>
              <p:cNvSpPr txBox="1">
                <a:spLocks noChangeArrowheads="1"/>
              </p:cNvSpPr>
              <p:nvPr/>
            </p:nvSpPr>
            <p:spPr bwMode="auto">
              <a:xfrm>
                <a:off x="1846" y="787"/>
                <a:ext cx="437" cy="154"/>
              </a:xfrm>
              <a:prstGeom prst="rect">
                <a:avLst/>
              </a:prstGeom>
              <a:noFill/>
              <a:ln>
                <a:noFill/>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p>
                <a:pPr algn="ctr" eaLnBrk="1" hangingPunct="1">
                  <a:defRPr/>
                </a:pPr>
                <a:r>
                  <a:rPr lang="it-IT" b="1">
                    <a:solidFill>
                      <a:schemeClr val="bg1"/>
                    </a:solidFill>
                    <a:effectLst>
                      <a:outerShdw blurRad="38100" dist="38100" dir="2700000" algn="tl">
                        <a:srgbClr val="DDDDDD"/>
                      </a:outerShdw>
                    </a:effectLst>
                    <a:latin typeface="Arial" charset="0"/>
                    <a:ea typeface="ＭＳ Ｐゴシック" charset="-128"/>
                    <a:cs typeface="ＭＳ Ｐゴシック" charset="-128"/>
                  </a:rPr>
                  <a:t>Ortofoto</a:t>
                </a:r>
              </a:p>
            </p:txBody>
          </p:sp>
          <p:sp>
            <p:nvSpPr>
              <p:cNvPr id="37945" name="Text Box 120"/>
              <p:cNvSpPr txBox="1">
                <a:spLocks noChangeArrowheads="1"/>
              </p:cNvSpPr>
              <p:nvPr/>
            </p:nvSpPr>
            <p:spPr bwMode="auto">
              <a:xfrm>
                <a:off x="2264" y="1245"/>
                <a:ext cx="434" cy="250"/>
              </a:xfrm>
              <a:prstGeom prst="rect">
                <a:avLst/>
              </a:prstGeom>
              <a:noFill/>
              <a:ln>
                <a:noFill/>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p>
                <a:pPr algn="ctr" eaLnBrk="1" hangingPunct="1">
                  <a:defRPr/>
                </a:pPr>
                <a:r>
                  <a:rPr lang="it-IT" b="1">
                    <a:solidFill>
                      <a:schemeClr val="bg1"/>
                    </a:solidFill>
                    <a:effectLst>
                      <a:outerShdw blurRad="50800" dist="38100" dir="2700000" algn="tl" rotWithShape="0">
                        <a:srgbClr val="000000">
                          <a:alpha val="43000"/>
                        </a:srgbClr>
                      </a:outerShdw>
                    </a:effectLst>
                    <a:latin typeface="Arial" charset="0"/>
                    <a:ea typeface="+mn-ea"/>
                  </a:rPr>
                  <a:t>Dati</a:t>
                </a:r>
              </a:p>
              <a:p>
                <a:pPr algn="ctr" eaLnBrk="1" hangingPunct="1">
                  <a:defRPr/>
                </a:pPr>
                <a:r>
                  <a:rPr lang="it-IT" b="1">
                    <a:solidFill>
                      <a:schemeClr val="bg1"/>
                    </a:solidFill>
                    <a:effectLst>
                      <a:outerShdw blurRad="50800" dist="38100" dir="2700000" algn="tl" rotWithShape="0">
                        <a:srgbClr val="000000">
                          <a:alpha val="43000"/>
                        </a:srgbClr>
                      </a:outerShdw>
                    </a:effectLst>
                    <a:latin typeface="Arial" charset="0"/>
                    <a:ea typeface="+mn-ea"/>
                  </a:rPr>
                  <a:t>catastali</a:t>
                </a:r>
              </a:p>
            </p:txBody>
          </p:sp>
          <p:sp>
            <p:nvSpPr>
              <p:cNvPr id="37946" name="Text Box 123"/>
              <p:cNvSpPr txBox="1">
                <a:spLocks noChangeArrowheads="1"/>
              </p:cNvSpPr>
              <p:nvPr/>
            </p:nvSpPr>
            <p:spPr bwMode="auto">
              <a:xfrm>
                <a:off x="401" y="1506"/>
                <a:ext cx="510" cy="346"/>
              </a:xfrm>
              <a:prstGeom prst="rect">
                <a:avLst/>
              </a:prstGeom>
              <a:noFill/>
              <a:ln>
                <a:noFill/>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p>
                <a:pPr algn="ctr" eaLnBrk="1" hangingPunct="1">
                  <a:defRPr/>
                </a:pPr>
                <a:r>
                  <a:rPr lang="it-IT" b="1">
                    <a:solidFill>
                      <a:schemeClr val="bg1"/>
                    </a:solidFill>
                    <a:effectLst>
                      <a:outerShdw blurRad="38100" dist="38100" dir="2700000" algn="tl">
                        <a:srgbClr val="DDDDDD"/>
                      </a:outerShdw>
                    </a:effectLst>
                    <a:latin typeface="Arial" charset="0"/>
                    <a:ea typeface="ＭＳ Ｐゴシック" charset="-128"/>
                    <a:cs typeface="ＭＳ Ｐゴシック" charset="-128"/>
                  </a:rPr>
                  <a:t>Dati</a:t>
                </a:r>
              </a:p>
              <a:p>
                <a:pPr algn="ctr" eaLnBrk="1" hangingPunct="1">
                  <a:defRPr/>
                </a:pPr>
                <a:r>
                  <a:rPr lang="it-IT" b="1">
                    <a:solidFill>
                      <a:schemeClr val="bg1"/>
                    </a:solidFill>
                    <a:effectLst>
                      <a:outerShdw blurRad="38100" dist="38100" dir="2700000" algn="tl">
                        <a:srgbClr val="DDDDDD"/>
                      </a:outerShdw>
                    </a:effectLst>
                    <a:latin typeface="Arial" charset="0"/>
                    <a:ea typeface="ＭＳ Ｐゴシック" charset="-128"/>
                    <a:cs typeface="ＭＳ Ｐゴシック" charset="-128"/>
                  </a:rPr>
                  <a:t>socio-</a:t>
                </a:r>
                <a:br>
                  <a:rPr lang="it-IT" b="1">
                    <a:solidFill>
                      <a:schemeClr val="bg1"/>
                    </a:solidFill>
                    <a:effectLst>
                      <a:outerShdw blurRad="38100" dist="38100" dir="2700000" algn="tl">
                        <a:srgbClr val="DDDDDD"/>
                      </a:outerShdw>
                    </a:effectLst>
                    <a:latin typeface="Arial" charset="0"/>
                    <a:ea typeface="ＭＳ Ｐゴシック" charset="-128"/>
                    <a:cs typeface="ＭＳ Ｐゴシック" charset="-128"/>
                  </a:rPr>
                </a:br>
                <a:r>
                  <a:rPr lang="it-IT" b="1">
                    <a:solidFill>
                      <a:schemeClr val="bg1"/>
                    </a:solidFill>
                    <a:effectLst>
                      <a:outerShdw blurRad="38100" dist="38100" dir="2700000" algn="tl">
                        <a:srgbClr val="DDDDDD"/>
                      </a:outerShdw>
                    </a:effectLst>
                    <a:latin typeface="Arial" charset="0"/>
                    <a:ea typeface="ＭＳ Ｐゴシック" charset="-128"/>
                    <a:cs typeface="ＭＳ Ｐゴシック" charset="-128"/>
                  </a:rPr>
                  <a:t>economici</a:t>
                </a:r>
              </a:p>
            </p:txBody>
          </p:sp>
          <p:sp>
            <p:nvSpPr>
              <p:cNvPr id="37949" name="AutoShape 170"/>
              <p:cNvSpPr>
                <a:spLocks noChangeArrowheads="1"/>
              </p:cNvSpPr>
              <p:nvPr/>
            </p:nvSpPr>
            <p:spPr bwMode="auto">
              <a:xfrm>
                <a:off x="1574" y="1060"/>
                <a:ext cx="499" cy="410"/>
              </a:xfrm>
              <a:prstGeom prst="can">
                <a:avLst>
                  <a:gd name="adj" fmla="val 25000"/>
                </a:avLst>
              </a:prstGeom>
              <a:solidFill>
                <a:srgbClr val="FF0066">
                  <a:alpha val="47058"/>
                </a:srgbClr>
              </a:solidFill>
              <a:ln w="25400">
                <a:solidFill>
                  <a:srgbClr val="FEFEFE"/>
                </a:solidFill>
                <a:round/>
                <a:headEnd/>
                <a:tailEnd/>
              </a:ln>
              <a:effectLst>
                <a:outerShdw blurRad="50800" dist="38100" dir="2700000" algn="tl" rotWithShape="0">
                  <a:srgbClr val="000000">
                    <a:alpha val="43000"/>
                  </a:srgbClr>
                </a:outerShdw>
                <a:reflection stA="43000" endPos="30000" dist="12700" dir="5400000" sy="-100000" algn="bl" rotWithShape="0"/>
              </a:effectLst>
            </p:spPr>
            <p:txBody>
              <a:bodyPr wrap="none" anchor="ctr"/>
              <a:lstStyle/>
              <a:p>
                <a:pPr algn="ctr">
                  <a:defRPr/>
                </a:pPr>
                <a:endParaRPr lang="it-IT">
                  <a:latin typeface="Arial" charset="0"/>
                  <a:ea typeface="+mn-ea"/>
                </a:endParaRPr>
              </a:p>
            </p:txBody>
          </p:sp>
          <p:sp>
            <p:nvSpPr>
              <p:cNvPr id="37950" name="Text Box 134"/>
              <p:cNvSpPr txBox="1">
                <a:spLocks noChangeArrowheads="1"/>
              </p:cNvSpPr>
              <p:nvPr/>
            </p:nvSpPr>
            <p:spPr bwMode="auto">
              <a:xfrm>
                <a:off x="1522" y="1134"/>
                <a:ext cx="590" cy="346"/>
              </a:xfrm>
              <a:prstGeom prst="rect">
                <a:avLst/>
              </a:prstGeom>
              <a:noFill/>
              <a:ln>
                <a:noFill/>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p>
                <a:pPr algn="ctr" eaLnBrk="1" hangingPunct="1">
                  <a:defRPr/>
                </a:pPr>
                <a:r>
                  <a:rPr lang="it-IT" b="1">
                    <a:solidFill>
                      <a:schemeClr val="bg1"/>
                    </a:solidFill>
                    <a:effectLst>
                      <a:outerShdw blurRad="38100" dist="38100" dir="2700000" algn="tl">
                        <a:srgbClr val="DDDDDD"/>
                      </a:outerShdw>
                    </a:effectLst>
                    <a:latin typeface="Arial" charset="0"/>
                    <a:ea typeface="ＭＳ Ｐゴシック" charset="-128"/>
                    <a:cs typeface="ＭＳ Ｐゴシック" charset="-128"/>
                  </a:rPr>
                  <a:t>Pianificaz.</a:t>
                </a:r>
              </a:p>
              <a:p>
                <a:pPr algn="ctr" eaLnBrk="1" hangingPunct="1">
                  <a:defRPr/>
                </a:pPr>
                <a:r>
                  <a:rPr lang="it-IT" b="1">
                    <a:solidFill>
                      <a:schemeClr val="bg1"/>
                    </a:solidFill>
                    <a:effectLst>
                      <a:outerShdw blurRad="38100" dist="38100" dir="2700000" algn="tl">
                        <a:srgbClr val="DDDDDD"/>
                      </a:outerShdw>
                    </a:effectLst>
                    <a:latin typeface="Arial" charset="0"/>
                    <a:ea typeface="ＭＳ Ｐゴシック" charset="-128"/>
                    <a:cs typeface="ＭＳ Ｐゴシック" charset="-128"/>
                  </a:rPr>
                  <a:t>a scala comunale</a:t>
                </a:r>
              </a:p>
            </p:txBody>
          </p:sp>
          <p:sp>
            <p:nvSpPr>
              <p:cNvPr id="37951" name="AutoShape 171"/>
              <p:cNvSpPr>
                <a:spLocks noChangeArrowheads="1"/>
              </p:cNvSpPr>
              <p:nvPr/>
            </p:nvSpPr>
            <p:spPr bwMode="auto">
              <a:xfrm>
                <a:off x="1066" y="1421"/>
                <a:ext cx="498" cy="410"/>
              </a:xfrm>
              <a:prstGeom prst="can">
                <a:avLst>
                  <a:gd name="adj" fmla="val 25000"/>
                </a:avLst>
              </a:prstGeom>
              <a:solidFill>
                <a:srgbClr val="FF0066">
                  <a:alpha val="47058"/>
                </a:srgbClr>
              </a:solidFill>
              <a:ln w="25400">
                <a:solidFill>
                  <a:srgbClr val="FEFEFE"/>
                </a:solidFill>
                <a:round/>
                <a:headEnd/>
                <a:tailEnd/>
              </a:ln>
              <a:effectLst>
                <a:outerShdw blurRad="50800" dist="38100" dir="2700000" algn="tl" rotWithShape="0">
                  <a:srgbClr val="000000">
                    <a:alpha val="43000"/>
                  </a:srgbClr>
                </a:outerShdw>
                <a:reflection stA="43000" endPos="30000" dist="12700" dir="5400000" sy="-100000" algn="bl" rotWithShape="0"/>
              </a:effectLst>
            </p:spPr>
            <p:txBody>
              <a:bodyPr wrap="none" anchor="ctr"/>
              <a:lstStyle/>
              <a:p>
                <a:pPr algn="ctr">
                  <a:defRPr/>
                </a:pPr>
                <a:endParaRPr lang="it-IT">
                  <a:latin typeface="Arial" charset="0"/>
                  <a:ea typeface="+mn-ea"/>
                </a:endParaRPr>
              </a:p>
            </p:txBody>
          </p:sp>
          <p:sp>
            <p:nvSpPr>
              <p:cNvPr id="37952" name="Text Box 118"/>
              <p:cNvSpPr txBox="1">
                <a:spLocks noChangeArrowheads="1"/>
              </p:cNvSpPr>
              <p:nvPr/>
            </p:nvSpPr>
            <p:spPr bwMode="auto">
              <a:xfrm>
                <a:off x="1036" y="1512"/>
                <a:ext cx="510" cy="346"/>
              </a:xfrm>
              <a:prstGeom prst="rect">
                <a:avLst/>
              </a:prstGeom>
              <a:noFill/>
              <a:ln>
                <a:noFill/>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p>
                <a:pPr algn="ctr" eaLnBrk="1" hangingPunct="1">
                  <a:defRPr/>
                </a:pPr>
                <a:r>
                  <a:rPr lang="it-IT" b="1" dirty="0">
                    <a:solidFill>
                      <a:schemeClr val="bg1"/>
                    </a:solidFill>
                    <a:effectLst>
                      <a:outerShdw blurRad="50800" dist="38100" dir="2700000" algn="tl" rotWithShape="0">
                        <a:srgbClr val="000000">
                          <a:alpha val="43000"/>
                        </a:srgbClr>
                      </a:outerShdw>
                    </a:effectLst>
                    <a:latin typeface="Arial" charset="0"/>
                    <a:ea typeface="+mn-ea"/>
                  </a:rPr>
                  <a:t>Carte</a:t>
                </a:r>
              </a:p>
              <a:p>
                <a:pPr algn="ctr" eaLnBrk="1" hangingPunct="1">
                  <a:defRPr/>
                </a:pPr>
                <a:r>
                  <a:rPr lang="it-IT" b="1" dirty="0">
                    <a:solidFill>
                      <a:schemeClr val="bg1"/>
                    </a:solidFill>
                    <a:effectLst>
                      <a:outerShdw blurRad="50800" dist="38100" dir="2700000" algn="tl" rotWithShape="0">
                        <a:srgbClr val="000000">
                          <a:alpha val="43000"/>
                        </a:srgbClr>
                      </a:outerShdw>
                    </a:effectLst>
                    <a:latin typeface="Arial" charset="0"/>
                    <a:ea typeface="+mn-ea"/>
                  </a:rPr>
                  <a:t>Tematiche</a:t>
                </a:r>
              </a:p>
              <a:p>
                <a:pPr algn="ctr" eaLnBrk="1" hangingPunct="1">
                  <a:defRPr/>
                </a:pPr>
                <a:r>
                  <a:rPr lang="it-IT" b="1" dirty="0">
                    <a:solidFill>
                      <a:schemeClr val="bg1"/>
                    </a:solidFill>
                    <a:effectLst>
                      <a:outerShdw blurRad="50800" dist="38100" dir="2700000" algn="tl" rotWithShape="0">
                        <a:srgbClr val="000000">
                          <a:alpha val="43000"/>
                        </a:srgbClr>
                      </a:outerShdw>
                    </a:effectLst>
                    <a:latin typeface="Arial" charset="0"/>
                    <a:ea typeface="+mn-ea"/>
                  </a:rPr>
                  <a:t>settoriali</a:t>
                </a:r>
              </a:p>
            </p:txBody>
          </p:sp>
          <p:sp>
            <p:nvSpPr>
              <p:cNvPr id="37955" name="AutoShape 173"/>
              <p:cNvSpPr>
                <a:spLocks noChangeArrowheads="1"/>
              </p:cNvSpPr>
              <p:nvPr/>
            </p:nvSpPr>
            <p:spPr bwMode="auto">
              <a:xfrm>
                <a:off x="2352" y="1598"/>
                <a:ext cx="499" cy="408"/>
              </a:xfrm>
              <a:prstGeom prst="can">
                <a:avLst>
                  <a:gd name="adj" fmla="val 25000"/>
                </a:avLst>
              </a:prstGeom>
              <a:solidFill>
                <a:srgbClr val="FF0066">
                  <a:alpha val="47058"/>
                </a:srgbClr>
              </a:solidFill>
              <a:ln w="25400">
                <a:solidFill>
                  <a:srgbClr val="FEFEFE"/>
                </a:solidFill>
                <a:round/>
                <a:headEnd/>
                <a:tailEnd/>
              </a:ln>
              <a:effectLst>
                <a:outerShdw blurRad="50800" dist="38100" dir="2700000" algn="tl" rotWithShape="0">
                  <a:srgbClr val="000000">
                    <a:alpha val="43000"/>
                  </a:srgbClr>
                </a:outerShdw>
                <a:reflection stA="43000" endPos="30000" dist="12700" dir="5400000" sy="-100000" algn="bl" rotWithShape="0"/>
              </a:effectLst>
            </p:spPr>
            <p:txBody>
              <a:bodyPr wrap="none" anchor="ctr"/>
              <a:lstStyle/>
              <a:p>
                <a:pPr algn="ctr">
                  <a:defRPr/>
                </a:pPr>
                <a:endParaRPr lang="it-IT">
                  <a:latin typeface="Arial" charset="0"/>
                  <a:ea typeface="+mn-ea"/>
                </a:endParaRPr>
              </a:p>
            </p:txBody>
          </p:sp>
          <p:sp>
            <p:nvSpPr>
              <p:cNvPr id="37956" name="Text Box 128"/>
              <p:cNvSpPr txBox="1">
                <a:spLocks noChangeArrowheads="1"/>
              </p:cNvSpPr>
              <p:nvPr/>
            </p:nvSpPr>
            <p:spPr bwMode="auto">
              <a:xfrm>
                <a:off x="2421" y="1698"/>
                <a:ext cx="404" cy="250"/>
              </a:xfrm>
              <a:prstGeom prst="rect">
                <a:avLst/>
              </a:prstGeom>
              <a:noFill/>
              <a:ln>
                <a:noFill/>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p>
                <a:pPr algn="ctr" eaLnBrk="1" hangingPunct="1">
                  <a:defRPr/>
                </a:pPr>
                <a:r>
                  <a:rPr lang="it-IT" b="1" dirty="0">
                    <a:solidFill>
                      <a:schemeClr val="bg1"/>
                    </a:solidFill>
                    <a:effectLst>
                      <a:outerShdw blurRad="50800" dist="38100" dir="2700000" algn="tl" rotWithShape="0">
                        <a:srgbClr val="000000">
                          <a:alpha val="43000"/>
                        </a:srgbClr>
                      </a:outerShdw>
                    </a:effectLst>
                    <a:latin typeface="Arial" charset="0"/>
                    <a:ea typeface="+mn-ea"/>
                  </a:rPr>
                  <a:t>Uso del</a:t>
                </a:r>
              </a:p>
              <a:p>
                <a:pPr algn="ctr" eaLnBrk="1" hangingPunct="1">
                  <a:defRPr/>
                </a:pPr>
                <a:r>
                  <a:rPr lang="it-IT" b="1" dirty="0">
                    <a:solidFill>
                      <a:schemeClr val="bg1"/>
                    </a:solidFill>
                    <a:effectLst>
                      <a:outerShdw blurRad="50800" dist="38100" dir="2700000" algn="tl" rotWithShape="0">
                        <a:srgbClr val="000000">
                          <a:alpha val="43000"/>
                        </a:srgbClr>
                      </a:outerShdw>
                    </a:effectLst>
                    <a:latin typeface="Arial" charset="0"/>
                    <a:ea typeface="+mn-ea"/>
                  </a:rPr>
                  <a:t>suolo</a:t>
                </a:r>
              </a:p>
            </p:txBody>
          </p:sp>
          <p:sp>
            <p:nvSpPr>
              <p:cNvPr id="37957" name="AutoShape 174"/>
              <p:cNvSpPr>
                <a:spLocks noChangeArrowheads="1"/>
              </p:cNvSpPr>
              <p:nvPr/>
            </p:nvSpPr>
            <p:spPr bwMode="auto">
              <a:xfrm>
                <a:off x="788" y="990"/>
                <a:ext cx="499" cy="409"/>
              </a:xfrm>
              <a:prstGeom prst="can">
                <a:avLst>
                  <a:gd name="adj" fmla="val 25000"/>
                </a:avLst>
              </a:prstGeom>
              <a:solidFill>
                <a:srgbClr val="FF0066">
                  <a:alpha val="47058"/>
                </a:srgbClr>
              </a:solidFill>
              <a:ln w="25400">
                <a:solidFill>
                  <a:srgbClr val="FEFEFE"/>
                </a:solidFill>
                <a:round/>
                <a:headEnd/>
                <a:tailEnd/>
              </a:ln>
              <a:effectLst>
                <a:outerShdw blurRad="50800" dist="38100" dir="2700000" algn="tl" rotWithShape="0">
                  <a:srgbClr val="000000">
                    <a:alpha val="43000"/>
                  </a:srgbClr>
                </a:outerShdw>
                <a:reflection stA="50000" endPos="30000" dist="12700" dir="5400000" sy="-100000" algn="bl" rotWithShape="0"/>
              </a:effectLst>
            </p:spPr>
            <p:txBody>
              <a:bodyPr wrap="none" anchor="ctr"/>
              <a:lstStyle/>
              <a:p>
                <a:pPr algn="ctr">
                  <a:defRPr/>
                </a:pPr>
                <a:endParaRPr lang="it-IT">
                  <a:latin typeface="Arial" charset="0"/>
                  <a:ea typeface="+mn-ea"/>
                </a:endParaRPr>
              </a:p>
            </p:txBody>
          </p:sp>
          <p:sp>
            <p:nvSpPr>
              <p:cNvPr id="37958" name="Text Box 175"/>
              <p:cNvSpPr txBox="1">
                <a:spLocks noChangeArrowheads="1"/>
              </p:cNvSpPr>
              <p:nvPr/>
            </p:nvSpPr>
            <p:spPr bwMode="auto">
              <a:xfrm>
                <a:off x="720" y="1072"/>
                <a:ext cx="624" cy="442"/>
              </a:xfrm>
              <a:prstGeom prst="rect">
                <a:avLst/>
              </a:prstGeom>
              <a:noFill/>
              <a:ln>
                <a:noFill/>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it-IT" b="1" smtClean="0">
                    <a:solidFill>
                      <a:schemeClr val="bg1"/>
                    </a:solidFill>
                    <a:effectLst>
                      <a:outerShdw blurRad="38100" dist="38100" dir="2700000" algn="tl">
                        <a:srgbClr val="C0C0C0"/>
                      </a:outerShdw>
                    </a:effectLst>
                  </a:rPr>
                  <a:t>Pianificaz.</a:t>
                </a:r>
              </a:p>
              <a:p>
                <a:pPr algn="ctr" eaLnBrk="1" hangingPunct="1">
                  <a:defRPr/>
                </a:pPr>
                <a:r>
                  <a:rPr lang="it-IT" b="1" smtClean="0">
                    <a:solidFill>
                      <a:schemeClr val="bg1"/>
                    </a:solidFill>
                    <a:effectLst>
                      <a:outerShdw blurRad="38100" dist="38100" dir="2700000" algn="tl">
                        <a:srgbClr val="C0C0C0"/>
                      </a:outerShdw>
                    </a:effectLst>
                  </a:rPr>
                  <a:t>a scala </a:t>
                </a:r>
              </a:p>
              <a:p>
                <a:pPr algn="ctr" eaLnBrk="1" hangingPunct="1">
                  <a:defRPr/>
                </a:pPr>
                <a:r>
                  <a:rPr lang="it-IT" b="1" smtClean="0">
                    <a:solidFill>
                      <a:schemeClr val="bg1"/>
                    </a:solidFill>
                    <a:effectLst>
                      <a:outerShdw blurRad="38100" dist="38100" dir="2700000" algn="tl">
                        <a:srgbClr val="C0C0C0"/>
                      </a:outerShdw>
                    </a:effectLst>
                  </a:rPr>
                  <a:t>regionale</a:t>
                </a:r>
              </a:p>
              <a:p>
                <a:pPr algn="ctr" eaLnBrk="1" hangingPunct="1">
                  <a:defRPr/>
                </a:pPr>
                <a:endParaRPr lang="it-IT" b="1" smtClean="0">
                  <a:solidFill>
                    <a:schemeClr val="bg1"/>
                  </a:solidFill>
                  <a:effectLst>
                    <a:outerShdw blurRad="38100" dist="38100" dir="2700000" algn="tl">
                      <a:srgbClr val="C0C0C0"/>
                    </a:outerShdw>
                  </a:effectLst>
                </a:endParaRPr>
              </a:p>
            </p:txBody>
          </p:sp>
          <p:sp>
            <p:nvSpPr>
              <p:cNvPr id="70" name="AutoShape 154"/>
              <p:cNvSpPr>
                <a:spLocks noChangeArrowheads="1"/>
              </p:cNvSpPr>
              <p:nvPr/>
            </p:nvSpPr>
            <p:spPr bwMode="auto">
              <a:xfrm>
                <a:off x="241" y="1901"/>
                <a:ext cx="499" cy="454"/>
              </a:xfrm>
              <a:prstGeom prst="can">
                <a:avLst>
                  <a:gd name="adj" fmla="val 25000"/>
                </a:avLst>
              </a:prstGeom>
              <a:solidFill>
                <a:srgbClr val="CC99FF">
                  <a:alpha val="82000"/>
                </a:srgbClr>
              </a:solidFill>
              <a:ln w="25400">
                <a:solidFill>
                  <a:srgbClr val="FEFEFE"/>
                </a:solidFill>
                <a:round/>
                <a:headEnd/>
                <a:tailEnd/>
              </a:ln>
              <a:effectLst>
                <a:outerShdw blurRad="50800" dist="38100" dir="2700000" algn="tl" rotWithShape="0">
                  <a:srgbClr val="000000">
                    <a:alpha val="43000"/>
                  </a:srgbClr>
                </a:outerShdw>
                <a:reflection stA="50000" endPos="30000" dist="12700" dir="5400000" sy="-100000" algn="bl" rotWithShape="0"/>
              </a:effectLst>
            </p:spPr>
            <p:txBody>
              <a:bodyPr wrap="none" anchor="ctr"/>
              <a:lstStyle/>
              <a:p>
                <a:pPr algn="ctr" eaLnBrk="1" hangingPunct="1">
                  <a:defRPr/>
                </a:pPr>
                <a:r>
                  <a:rPr lang="it-IT" b="1" dirty="0" err="1">
                    <a:solidFill>
                      <a:schemeClr val="bg1"/>
                    </a:solidFill>
                    <a:effectLst>
                      <a:outerShdw blurRad="50800" dist="38100" dir="2700000" algn="tl" rotWithShape="0">
                        <a:srgbClr val="000000">
                          <a:alpha val="43000"/>
                        </a:srgbClr>
                      </a:outerShdw>
                    </a:effectLst>
                    <a:latin typeface="Arial" charset="0"/>
                    <a:ea typeface="+mn-ea"/>
                  </a:rPr>
                  <a:t>Strutt</a:t>
                </a:r>
                <a:r>
                  <a:rPr lang="it-IT" b="1" dirty="0">
                    <a:solidFill>
                      <a:schemeClr val="bg1"/>
                    </a:solidFill>
                    <a:effectLst>
                      <a:outerShdw blurRad="50800" dist="38100" dir="2700000" algn="tl" rotWithShape="0">
                        <a:srgbClr val="000000">
                          <a:alpha val="43000"/>
                        </a:srgbClr>
                      </a:outerShdw>
                    </a:effectLst>
                    <a:latin typeface="Arial" charset="0"/>
                    <a:ea typeface="+mn-ea"/>
                  </a:rPr>
                  <a:t>. Servizi </a:t>
                </a:r>
              </a:p>
              <a:p>
                <a:pPr algn="ctr" eaLnBrk="1" hangingPunct="1">
                  <a:defRPr/>
                </a:pPr>
                <a:r>
                  <a:rPr lang="it-IT" b="1" dirty="0" err="1">
                    <a:solidFill>
                      <a:schemeClr val="bg1"/>
                    </a:solidFill>
                    <a:effectLst>
                      <a:outerShdw blurRad="50800" dist="38100" dir="2700000" algn="tl" rotWithShape="0">
                        <a:srgbClr val="000000">
                          <a:alpha val="43000"/>
                        </a:srgbClr>
                      </a:outerShdw>
                    </a:effectLst>
                    <a:latin typeface="Arial" charset="0"/>
                    <a:ea typeface="+mn-ea"/>
                  </a:rPr>
                  <a:t>Sist</a:t>
                </a:r>
                <a:r>
                  <a:rPr lang="it-IT" b="1" dirty="0">
                    <a:solidFill>
                      <a:schemeClr val="bg1"/>
                    </a:solidFill>
                    <a:effectLst>
                      <a:outerShdw blurRad="50800" dist="38100" dir="2700000" algn="tl" rotWithShape="0">
                        <a:srgbClr val="000000">
                          <a:alpha val="43000"/>
                        </a:srgbClr>
                      </a:outerShdw>
                    </a:effectLst>
                    <a:latin typeface="Arial" charset="0"/>
                    <a:ea typeface="+mn-ea"/>
                  </a:rPr>
                  <a:t>. Sanitario</a:t>
                </a:r>
              </a:p>
              <a:p>
                <a:pPr algn="ctr" eaLnBrk="1" hangingPunct="1">
                  <a:defRPr/>
                </a:pPr>
                <a:r>
                  <a:rPr lang="it-IT" b="1" dirty="0">
                    <a:solidFill>
                      <a:schemeClr val="bg1"/>
                    </a:solidFill>
                    <a:effectLst>
                      <a:outerShdw blurRad="50800" dist="38100" dir="2700000" algn="tl" rotWithShape="0">
                        <a:srgbClr val="000000">
                          <a:alpha val="43000"/>
                        </a:srgbClr>
                      </a:outerShdw>
                    </a:effectLst>
                    <a:latin typeface="Arial" charset="0"/>
                    <a:ea typeface="+mn-ea"/>
                  </a:rPr>
                  <a:t>Reg.</a:t>
                </a:r>
              </a:p>
            </p:txBody>
          </p:sp>
          <p:sp>
            <p:nvSpPr>
              <p:cNvPr id="37947" name="Text Box 125"/>
              <p:cNvSpPr txBox="1">
                <a:spLocks noChangeArrowheads="1"/>
              </p:cNvSpPr>
              <p:nvPr/>
            </p:nvSpPr>
            <p:spPr bwMode="auto">
              <a:xfrm>
                <a:off x="1310" y="702"/>
                <a:ext cx="453" cy="250"/>
              </a:xfrm>
              <a:prstGeom prst="rect">
                <a:avLst/>
              </a:prstGeom>
              <a:noFill/>
              <a:ln w="25400">
                <a:noFill/>
                <a:miter lim="800000"/>
                <a:headEnd/>
                <a:tailEnd/>
              </a:ln>
            </p:spPr>
            <p:txBody>
              <a:bodyPr wrap="none">
                <a:spAutoFit/>
              </a:bodyPr>
              <a:lstStyle/>
              <a:p>
                <a:pPr algn="ctr" eaLnBrk="1" hangingPunct="1">
                  <a:defRPr/>
                </a:pPr>
                <a:endParaRPr lang="it-IT" b="1">
                  <a:solidFill>
                    <a:srgbClr val="FFFFFF"/>
                  </a:solidFill>
                  <a:effectLst>
                    <a:outerShdw blurRad="38100" dist="38100" dir="2700000" algn="tl">
                      <a:srgbClr val="DDDDDD"/>
                    </a:outerShdw>
                  </a:effectLst>
                  <a:latin typeface="Arial" charset="0"/>
                  <a:ea typeface="ＭＳ Ｐゴシック" charset="-128"/>
                  <a:cs typeface="ＭＳ Ｐゴシック" charset="-128"/>
                </a:endParaRPr>
              </a:p>
              <a:p>
                <a:pPr algn="ctr" eaLnBrk="1" hangingPunct="1">
                  <a:defRPr/>
                </a:pPr>
                <a:r>
                  <a:rPr lang="it-IT" b="1">
                    <a:solidFill>
                      <a:srgbClr val="FFFFFF"/>
                    </a:solidFill>
                    <a:effectLst>
                      <a:outerShdw blurRad="38100" dist="38100" dir="2700000" algn="tl">
                        <a:srgbClr val="DDDDDD"/>
                      </a:outerShdw>
                    </a:effectLst>
                    <a:latin typeface="Arial" charset="0"/>
                    <a:ea typeface="ＭＳ Ｐゴシック" charset="-128"/>
                    <a:cs typeface="ＭＳ Ｐゴシック" charset="-128"/>
                  </a:rPr>
                  <a:t>Demanio</a:t>
                </a:r>
              </a:p>
            </p:txBody>
          </p:sp>
          <p:sp>
            <p:nvSpPr>
              <p:cNvPr id="37941" name="AutoShape 168"/>
              <p:cNvSpPr>
                <a:spLocks noChangeArrowheads="1"/>
              </p:cNvSpPr>
              <p:nvPr/>
            </p:nvSpPr>
            <p:spPr bwMode="auto">
              <a:xfrm>
                <a:off x="2448" y="557"/>
                <a:ext cx="499" cy="410"/>
              </a:xfrm>
              <a:prstGeom prst="can">
                <a:avLst>
                  <a:gd name="adj" fmla="val 25000"/>
                </a:avLst>
              </a:prstGeom>
              <a:solidFill>
                <a:srgbClr val="FF0066">
                  <a:alpha val="47058"/>
                </a:srgbClr>
              </a:solidFill>
              <a:ln w="25400">
                <a:solidFill>
                  <a:srgbClr val="FEFEFE"/>
                </a:solidFill>
                <a:round/>
                <a:headEnd/>
                <a:tailEnd/>
              </a:ln>
              <a:effectLst>
                <a:outerShdw blurRad="50800" dist="38100" dir="2700000" algn="tl" rotWithShape="0">
                  <a:srgbClr val="000000">
                    <a:alpha val="43000"/>
                  </a:srgbClr>
                </a:outerShdw>
                <a:reflection stA="43000" endPos="30000" dist="12700" dir="5400000" sy="-100000" algn="bl" rotWithShape="0"/>
              </a:effectLst>
            </p:spPr>
            <p:txBody>
              <a:bodyPr wrap="none" anchor="ctr"/>
              <a:lstStyle/>
              <a:p>
                <a:pPr algn="ctr">
                  <a:defRPr/>
                </a:pPr>
                <a:endParaRPr lang="it-IT">
                  <a:latin typeface="Arial" charset="0"/>
                  <a:ea typeface="+mn-ea"/>
                </a:endParaRPr>
              </a:p>
            </p:txBody>
          </p:sp>
          <p:sp>
            <p:nvSpPr>
              <p:cNvPr id="37943" name="Text Box 114"/>
              <p:cNvSpPr txBox="1">
                <a:spLocks noChangeArrowheads="1"/>
              </p:cNvSpPr>
              <p:nvPr/>
            </p:nvSpPr>
            <p:spPr bwMode="auto">
              <a:xfrm>
                <a:off x="2448" y="654"/>
                <a:ext cx="459" cy="346"/>
              </a:xfrm>
              <a:prstGeom prst="rect">
                <a:avLst/>
              </a:prstGeom>
              <a:noFill/>
              <a:ln>
                <a:noFill/>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p>
                <a:pPr algn="ctr" eaLnBrk="1" hangingPunct="1">
                  <a:defRPr/>
                </a:pPr>
                <a:r>
                  <a:rPr lang="it-IT" b="1" dirty="0">
                    <a:solidFill>
                      <a:schemeClr val="bg1"/>
                    </a:solidFill>
                    <a:effectLst>
                      <a:outerShdw blurRad="50800" dist="38100" dir="2700000" algn="tl" rotWithShape="0">
                        <a:srgbClr val="000000">
                          <a:alpha val="43000"/>
                        </a:srgbClr>
                      </a:outerShdw>
                    </a:effectLst>
                    <a:latin typeface="Arial" charset="0"/>
                    <a:ea typeface="+mn-ea"/>
                  </a:rPr>
                  <a:t>Carta</a:t>
                </a:r>
              </a:p>
              <a:p>
                <a:pPr algn="ctr" eaLnBrk="1" hangingPunct="1">
                  <a:defRPr/>
                </a:pPr>
                <a:r>
                  <a:rPr lang="it-IT" b="1" dirty="0">
                    <a:solidFill>
                      <a:schemeClr val="bg1"/>
                    </a:solidFill>
                    <a:effectLst>
                      <a:outerShdw blurRad="50800" dist="38100" dir="2700000" algn="tl" rotWithShape="0">
                        <a:srgbClr val="000000">
                          <a:alpha val="43000"/>
                        </a:srgbClr>
                      </a:outerShdw>
                    </a:effectLst>
                    <a:latin typeface="Arial" charset="0"/>
                    <a:ea typeface="+mn-ea"/>
                  </a:rPr>
                  <a:t>Tecnica</a:t>
                </a:r>
              </a:p>
              <a:p>
                <a:pPr algn="ctr" eaLnBrk="1" hangingPunct="1">
                  <a:defRPr/>
                </a:pPr>
                <a:r>
                  <a:rPr lang="it-IT" b="1" dirty="0">
                    <a:solidFill>
                      <a:schemeClr val="bg1"/>
                    </a:solidFill>
                    <a:effectLst>
                      <a:outerShdw blurRad="50800" dist="38100" dir="2700000" algn="tl" rotWithShape="0">
                        <a:srgbClr val="000000">
                          <a:alpha val="43000"/>
                        </a:srgbClr>
                      </a:outerShdw>
                    </a:effectLst>
                    <a:latin typeface="Arial" charset="0"/>
                    <a:ea typeface="+mn-ea"/>
                  </a:rPr>
                  <a:t>Reg.</a:t>
                </a:r>
              </a:p>
            </p:txBody>
          </p:sp>
          <p:sp>
            <p:nvSpPr>
              <p:cNvPr id="37911" name="AutoShape 141"/>
              <p:cNvSpPr>
                <a:spLocks noChangeArrowheads="1"/>
              </p:cNvSpPr>
              <p:nvPr/>
            </p:nvSpPr>
            <p:spPr bwMode="auto">
              <a:xfrm>
                <a:off x="1683" y="2025"/>
                <a:ext cx="500" cy="454"/>
              </a:xfrm>
              <a:prstGeom prst="can">
                <a:avLst>
                  <a:gd name="adj" fmla="val 25000"/>
                </a:avLst>
              </a:prstGeom>
              <a:solidFill>
                <a:srgbClr val="CC99FF">
                  <a:alpha val="82000"/>
                </a:srgbClr>
              </a:solidFill>
              <a:ln w="25400">
                <a:solidFill>
                  <a:srgbClr val="FEFEFE"/>
                </a:solidFill>
                <a:round/>
                <a:headEnd/>
                <a:tailEnd/>
              </a:ln>
              <a:effectLst>
                <a:outerShdw blurRad="50800" dist="38100" dir="2700000" algn="tl" rotWithShape="0">
                  <a:srgbClr val="000000">
                    <a:alpha val="43000"/>
                  </a:srgbClr>
                </a:outerShdw>
                <a:reflection stA="50000" endPos="30000" dist="12700" dir="5400000" sy="-100000" algn="bl" rotWithShape="0"/>
              </a:effectLst>
            </p:spPr>
            <p:txBody>
              <a:bodyPr wrap="none" anchor="ctr"/>
              <a:lstStyle/>
              <a:p>
                <a:pPr algn="ctr">
                  <a:defRPr/>
                </a:pPr>
                <a:endParaRPr lang="it-IT">
                  <a:latin typeface="Arial" charset="0"/>
                  <a:ea typeface="+mn-ea"/>
                </a:endParaRPr>
              </a:p>
            </p:txBody>
          </p:sp>
          <p:sp>
            <p:nvSpPr>
              <p:cNvPr id="37912" name="Text Box 142"/>
              <p:cNvSpPr txBox="1">
                <a:spLocks noChangeArrowheads="1"/>
              </p:cNvSpPr>
              <p:nvPr/>
            </p:nvSpPr>
            <p:spPr bwMode="auto">
              <a:xfrm>
                <a:off x="1660" y="2155"/>
                <a:ext cx="567" cy="346"/>
              </a:xfrm>
              <a:prstGeom prst="rect">
                <a:avLst/>
              </a:prstGeom>
              <a:noFill/>
              <a:ln w="25400">
                <a:noFill/>
                <a:miter lim="800000"/>
                <a:headEnd/>
                <a:tailEnd/>
              </a:ln>
            </p:spPr>
            <p:txBody>
              <a:bodyPr wrap="none">
                <a:spAutoFit/>
              </a:bodyPr>
              <a:lstStyle/>
              <a:p>
                <a:pPr algn="ctr" eaLnBrk="1" hangingPunct="1">
                  <a:defRPr/>
                </a:pPr>
                <a:r>
                  <a:rPr lang="it-IT" b="1" dirty="0">
                    <a:solidFill>
                      <a:srgbClr val="FFFFFF"/>
                    </a:solidFill>
                    <a:effectLst>
                      <a:outerShdw blurRad="50800" dist="38100" dir="2700000" algn="tl" rotWithShape="0">
                        <a:srgbClr val="000000">
                          <a:alpha val="43000"/>
                        </a:srgbClr>
                      </a:outerShdw>
                    </a:effectLst>
                    <a:latin typeface="Arial" charset="0"/>
                    <a:ea typeface="+mn-ea"/>
                  </a:rPr>
                  <a:t>Prescrizioni</a:t>
                </a:r>
              </a:p>
              <a:p>
                <a:pPr algn="ctr" eaLnBrk="1" hangingPunct="1">
                  <a:defRPr/>
                </a:pPr>
                <a:r>
                  <a:rPr lang="it-IT" b="1" dirty="0">
                    <a:solidFill>
                      <a:srgbClr val="FFFFFF"/>
                    </a:solidFill>
                    <a:effectLst>
                      <a:outerShdw blurRad="50800" dist="38100" dir="2700000" algn="tl" rotWithShape="0">
                        <a:srgbClr val="000000">
                          <a:alpha val="43000"/>
                        </a:srgbClr>
                      </a:outerShdw>
                    </a:effectLst>
                    <a:latin typeface="Arial" charset="0"/>
                    <a:ea typeface="+mn-ea"/>
                  </a:rPr>
                  <a:t>(ricetta</a:t>
                </a:r>
              </a:p>
              <a:p>
                <a:pPr algn="ctr" eaLnBrk="1" hangingPunct="1">
                  <a:defRPr/>
                </a:pPr>
                <a:r>
                  <a:rPr lang="it-IT" b="1" dirty="0">
                    <a:solidFill>
                      <a:srgbClr val="FFFFFF"/>
                    </a:solidFill>
                    <a:effectLst>
                      <a:outerShdw blurRad="50800" dist="38100" dir="2700000" algn="tl" rotWithShape="0">
                        <a:srgbClr val="000000">
                          <a:alpha val="43000"/>
                        </a:srgbClr>
                      </a:outerShdw>
                    </a:effectLst>
                    <a:latin typeface="Arial" charset="0"/>
                    <a:ea typeface="+mn-ea"/>
                  </a:rPr>
                  <a:t>elettronica)</a:t>
                </a:r>
              </a:p>
            </p:txBody>
          </p:sp>
          <p:sp>
            <p:nvSpPr>
              <p:cNvPr id="37953" name="AutoShape 172"/>
              <p:cNvSpPr>
                <a:spLocks noChangeArrowheads="1"/>
              </p:cNvSpPr>
              <p:nvPr/>
            </p:nvSpPr>
            <p:spPr bwMode="auto">
              <a:xfrm>
                <a:off x="1732" y="1536"/>
                <a:ext cx="499" cy="410"/>
              </a:xfrm>
              <a:prstGeom prst="can">
                <a:avLst>
                  <a:gd name="adj" fmla="val 25000"/>
                </a:avLst>
              </a:prstGeom>
              <a:solidFill>
                <a:srgbClr val="FF0066">
                  <a:alpha val="47058"/>
                </a:srgbClr>
              </a:solidFill>
              <a:ln w="25400">
                <a:solidFill>
                  <a:srgbClr val="FEFEFE"/>
                </a:solidFill>
                <a:round/>
                <a:headEnd/>
                <a:tailEnd/>
              </a:ln>
              <a:effectLst>
                <a:outerShdw blurRad="50800" dist="38100" dir="2700000" algn="tl" rotWithShape="0">
                  <a:srgbClr val="000000">
                    <a:alpha val="43000"/>
                  </a:srgbClr>
                </a:outerShdw>
                <a:reflection stA="43000" endPos="30000" dist="12700" dir="5400000" sy="-100000" algn="bl" rotWithShape="0"/>
              </a:effectLst>
            </p:spPr>
            <p:txBody>
              <a:bodyPr wrap="none" anchor="ctr"/>
              <a:lstStyle/>
              <a:p>
                <a:pPr algn="ctr">
                  <a:defRPr/>
                </a:pPr>
                <a:endParaRPr lang="it-IT">
                  <a:latin typeface="Arial" charset="0"/>
                  <a:ea typeface="+mn-ea"/>
                </a:endParaRPr>
              </a:p>
            </p:txBody>
          </p:sp>
          <p:sp>
            <p:nvSpPr>
              <p:cNvPr id="37954" name="Text Box 131"/>
              <p:cNvSpPr txBox="1">
                <a:spLocks noChangeArrowheads="1"/>
              </p:cNvSpPr>
              <p:nvPr/>
            </p:nvSpPr>
            <p:spPr bwMode="auto">
              <a:xfrm>
                <a:off x="1680" y="1608"/>
                <a:ext cx="624" cy="346"/>
              </a:xfrm>
              <a:prstGeom prst="rect">
                <a:avLst/>
              </a:prstGeom>
              <a:noFill/>
              <a:ln>
                <a:noFill/>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1000">
                    <a:solidFill>
                      <a:schemeClr val="tx1"/>
                    </a:solidFill>
                    <a:latin typeface="Arial" panose="020B0604020202020204" pitchFamily="34" charset="0"/>
                    <a:ea typeface="ＭＳ Ｐゴシック" panose="020B0600070205080204" pitchFamily="34" charset="-128"/>
                  </a:defRPr>
                </a:lvl2pPr>
                <a:lvl3pPr eaLnBrk="0" hangingPunct="0">
                  <a:defRPr sz="1000">
                    <a:solidFill>
                      <a:schemeClr val="tx1"/>
                    </a:solidFill>
                    <a:latin typeface="Arial" panose="020B0604020202020204" pitchFamily="34" charset="0"/>
                    <a:ea typeface="ＭＳ Ｐゴシック" panose="020B0600070205080204" pitchFamily="34" charset="-128"/>
                  </a:defRPr>
                </a:lvl3pPr>
                <a:lvl4pPr eaLnBrk="0" hangingPunct="0">
                  <a:defRPr sz="1000">
                    <a:solidFill>
                      <a:schemeClr val="tx1"/>
                    </a:solidFill>
                    <a:latin typeface="Arial" panose="020B0604020202020204" pitchFamily="34" charset="0"/>
                    <a:ea typeface="ＭＳ Ｐゴシック" panose="020B0600070205080204" pitchFamily="34" charset="-128"/>
                  </a:defRPr>
                </a:lvl4pPr>
                <a:lvl5pPr eaLnBrk="0" hangingPunct="0">
                  <a:defRPr sz="1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it-IT" b="1" smtClean="0">
                    <a:solidFill>
                      <a:schemeClr val="bg1"/>
                    </a:solidFill>
                    <a:effectLst>
                      <a:outerShdw blurRad="38100" dist="38100" dir="2700000" algn="tl">
                        <a:srgbClr val="C0C0C0"/>
                      </a:outerShdw>
                    </a:effectLst>
                  </a:rPr>
                  <a:t>Pianificaz. </a:t>
                </a:r>
                <a:br>
                  <a:rPr lang="it-IT" b="1" smtClean="0">
                    <a:solidFill>
                      <a:schemeClr val="bg1"/>
                    </a:solidFill>
                    <a:effectLst>
                      <a:outerShdw blurRad="38100" dist="38100" dir="2700000" algn="tl">
                        <a:srgbClr val="C0C0C0"/>
                      </a:outerShdw>
                    </a:effectLst>
                  </a:rPr>
                </a:br>
                <a:r>
                  <a:rPr lang="it-IT" b="1" smtClean="0">
                    <a:solidFill>
                      <a:schemeClr val="bg1"/>
                    </a:solidFill>
                    <a:effectLst>
                      <a:outerShdw blurRad="38100" dist="38100" dir="2700000" algn="tl">
                        <a:srgbClr val="C0C0C0"/>
                      </a:outerShdw>
                    </a:effectLst>
                  </a:rPr>
                  <a:t>a scala provinciale</a:t>
                </a:r>
              </a:p>
            </p:txBody>
          </p:sp>
          <p:sp>
            <p:nvSpPr>
              <p:cNvPr id="37918" name="AutoShape 156"/>
              <p:cNvSpPr>
                <a:spLocks noChangeArrowheads="1"/>
              </p:cNvSpPr>
              <p:nvPr/>
            </p:nvSpPr>
            <p:spPr bwMode="auto">
              <a:xfrm>
                <a:off x="3515" y="2777"/>
                <a:ext cx="499" cy="453"/>
              </a:xfrm>
              <a:prstGeom prst="can">
                <a:avLst>
                  <a:gd name="adj" fmla="val 25000"/>
                </a:avLst>
              </a:prstGeom>
              <a:solidFill>
                <a:srgbClr val="008080"/>
              </a:solidFill>
              <a:ln w="25400">
                <a:solidFill>
                  <a:srgbClr val="FEFEFE"/>
                </a:solidFill>
                <a:round/>
                <a:headEnd/>
                <a:tailEnd/>
              </a:ln>
              <a:effectLst>
                <a:outerShdw blurRad="50800" dist="38100" dir="2700000" algn="tl" rotWithShape="0">
                  <a:srgbClr val="000000">
                    <a:alpha val="43000"/>
                  </a:srgbClr>
                </a:outerShdw>
                <a:reflection stA="50000" endPos="30000" dist="12700" dir="5400000" sy="-100000" algn="bl" rotWithShape="0"/>
              </a:effectLst>
              <a:scene3d>
                <a:camera prst="orthographicFront"/>
                <a:lightRig rig="threePt" dir="t">
                  <a:rot lat="0" lon="0" rev="20400000"/>
                </a:lightRig>
              </a:scene3d>
              <a:sp3d/>
            </p:spPr>
            <p:txBody>
              <a:bodyPr wrap="none" anchor="ctr"/>
              <a:lstStyle/>
              <a:p>
                <a:pPr algn="ctr">
                  <a:defRPr/>
                </a:pPr>
                <a:endParaRPr lang="it-IT">
                  <a:latin typeface="Arial" charset="0"/>
                  <a:ea typeface="+mn-ea"/>
                </a:endParaRPr>
              </a:p>
            </p:txBody>
          </p:sp>
          <p:sp>
            <p:nvSpPr>
              <p:cNvPr id="37919" name="Text Box 95"/>
              <p:cNvSpPr txBox="1">
                <a:spLocks noChangeArrowheads="1"/>
              </p:cNvSpPr>
              <p:nvPr/>
            </p:nvSpPr>
            <p:spPr bwMode="auto">
              <a:xfrm>
                <a:off x="3438" y="2862"/>
                <a:ext cx="638" cy="346"/>
              </a:xfrm>
              <a:prstGeom prst="rect">
                <a:avLst/>
              </a:prstGeom>
              <a:noFill/>
              <a:ln w="25400">
                <a:noFill/>
                <a:miter lim="800000"/>
                <a:headEnd/>
                <a:tailEnd/>
              </a:ln>
            </p:spPr>
            <p:txBody>
              <a:bodyPr wrap="none">
                <a:spAutoFit/>
              </a:bodyPr>
              <a:lstStyle/>
              <a:p>
                <a:pPr algn="ctr" eaLnBrk="1" hangingPunct="1">
                  <a:defRPr/>
                </a:pPr>
                <a:r>
                  <a:rPr lang="it-IT" b="1" dirty="0">
                    <a:solidFill>
                      <a:schemeClr val="bg1"/>
                    </a:solidFill>
                    <a:effectLst>
                      <a:outerShdw blurRad="50800" dist="38100" dir="2700000" algn="tl" rotWithShape="0">
                        <a:srgbClr val="000000">
                          <a:alpha val="43000"/>
                        </a:srgbClr>
                      </a:outerShdw>
                    </a:effectLst>
                    <a:latin typeface="Arial" charset="0"/>
                    <a:ea typeface="+mn-ea"/>
                  </a:rPr>
                  <a:t>Banche dati</a:t>
                </a:r>
              </a:p>
              <a:p>
                <a:pPr algn="ctr" eaLnBrk="1" hangingPunct="1">
                  <a:defRPr/>
                </a:pPr>
                <a:r>
                  <a:rPr lang="it-IT" b="1" dirty="0">
                    <a:solidFill>
                      <a:schemeClr val="bg1"/>
                    </a:solidFill>
                    <a:effectLst>
                      <a:outerShdw blurRad="50800" dist="38100" dir="2700000" algn="tl" rotWithShape="0">
                        <a:srgbClr val="000000">
                          <a:alpha val="43000"/>
                        </a:srgbClr>
                      </a:outerShdw>
                    </a:effectLst>
                    <a:latin typeface="Arial" charset="0"/>
                    <a:ea typeface="+mn-ea"/>
                  </a:rPr>
                  <a:t>Formazione</a:t>
                </a:r>
              </a:p>
              <a:p>
                <a:pPr algn="ctr" eaLnBrk="1" hangingPunct="1">
                  <a:defRPr/>
                </a:pPr>
                <a:r>
                  <a:rPr lang="it-IT" b="1" dirty="0">
                    <a:solidFill>
                      <a:schemeClr val="bg1"/>
                    </a:solidFill>
                    <a:effectLst>
                      <a:outerShdw blurRad="50800" dist="38100" dir="2700000" algn="tl" rotWithShape="0">
                        <a:srgbClr val="000000">
                          <a:alpha val="43000"/>
                        </a:srgbClr>
                      </a:outerShdw>
                    </a:effectLst>
                    <a:latin typeface="Arial" charset="0"/>
                    <a:ea typeface="+mn-ea"/>
                  </a:rPr>
                  <a:t>Professionale</a:t>
                </a:r>
              </a:p>
            </p:txBody>
          </p:sp>
          <p:sp>
            <p:nvSpPr>
              <p:cNvPr id="37922" name="AutoShape 159"/>
              <p:cNvSpPr>
                <a:spLocks noChangeArrowheads="1"/>
              </p:cNvSpPr>
              <p:nvPr/>
            </p:nvSpPr>
            <p:spPr bwMode="auto">
              <a:xfrm>
                <a:off x="4377" y="2777"/>
                <a:ext cx="499" cy="453"/>
              </a:xfrm>
              <a:prstGeom prst="can">
                <a:avLst>
                  <a:gd name="adj" fmla="val 25000"/>
                </a:avLst>
              </a:prstGeom>
              <a:solidFill>
                <a:srgbClr val="008080"/>
              </a:solidFill>
              <a:ln w="25400">
                <a:solidFill>
                  <a:srgbClr val="FEFEFE"/>
                </a:solidFill>
                <a:round/>
                <a:headEnd/>
                <a:tailEnd/>
              </a:ln>
              <a:effectLst>
                <a:outerShdw blurRad="50800" dist="38100" dir="2700000" algn="tl" rotWithShape="0">
                  <a:srgbClr val="000000">
                    <a:alpha val="43000"/>
                  </a:srgbClr>
                </a:outerShdw>
                <a:reflection stA="50000" endPos="30000" dist="12700" dir="5400000" sy="-100000" algn="bl" rotWithShape="0"/>
              </a:effectLst>
              <a:scene3d>
                <a:camera prst="orthographicFront"/>
                <a:lightRig rig="threePt" dir="t">
                  <a:rot lat="0" lon="0" rev="20400000"/>
                </a:lightRig>
              </a:scene3d>
              <a:sp3d/>
            </p:spPr>
            <p:txBody>
              <a:bodyPr wrap="none" anchor="ctr"/>
              <a:lstStyle/>
              <a:p>
                <a:pPr algn="ctr">
                  <a:defRPr/>
                </a:pPr>
                <a:endParaRPr lang="it-IT">
                  <a:latin typeface="Arial" charset="0"/>
                  <a:ea typeface="+mn-ea"/>
                </a:endParaRPr>
              </a:p>
            </p:txBody>
          </p:sp>
          <p:sp>
            <p:nvSpPr>
              <p:cNvPr id="37923" name="Text Box 112"/>
              <p:cNvSpPr txBox="1">
                <a:spLocks noChangeArrowheads="1"/>
              </p:cNvSpPr>
              <p:nvPr/>
            </p:nvSpPr>
            <p:spPr bwMode="auto">
              <a:xfrm>
                <a:off x="4284" y="2870"/>
                <a:ext cx="660" cy="346"/>
              </a:xfrm>
              <a:prstGeom prst="rect">
                <a:avLst/>
              </a:prstGeom>
              <a:noFill/>
              <a:ln w="25400">
                <a:noFill/>
                <a:miter lim="800000"/>
                <a:headEnd/>
                <a:tailEnd/>
              </a:ln>
            </p:spPr>
            <p:txBody>
              <a:bodyPr>
                <a:spAutoFit/>
              </a:bodyPr>
              <a:lstStyle/>
              <a:p>
                <a:pPr algn="ctr" eaLnBrk="1" hangingPunct="1">
                  <a:defRPr/>
                </a:pPr>
                <a:r>
                  <a:rPr lang="it-IT" b="1">
                    <a:solidFill>
                      <a:schemeClr val="bg1"/>
                    </a:solidFill>
                    <a:effectLst>
                      <a:outerShdw blurRad="38100" dist="38100" dir="2700000" algn="tl">
                        <a:srgbClr val="DDDDDD"/>
                      </a:outerShdw>
                    </a:effectLst>
                    <a:latin typeface="Arial" charset="0"/>
                    <a:ea typeface="ＭＳ Ｐゴシック" charset="-128"/>
                    <a:cs typeface="ＭＳ Ｐゴシック" charset="-128"/>
                  </a:rPr>
                  <a:t>Registro</a:t>
                </a:r>
              </a:p>
              <a:p>
                <a:pPr algn="ctr" eaLnBrk="1" hangingPunct="1">
                  <a:defRPr/>
                </a:pPr>
                <a:r>
                  <a:rPr lang="it-IT" b="1">
                    <a:solidFill>
                      <a:schemeClr val="bg1"/>
                    </a:solidFill>
                    <a:effectLst>
                      <a:outerShdw blurRad="38100" dist="38100" dir="2700000" algn="tl">
                        <a:srgbClr val="DDDDDD"/>
                      </a:outerShdw>
                    </a:effectLst>
                    <a:latin typeface="Arial" charset="0"/>
                    <a:ea typeface="ＭＳ Ｐゴシック" charset="-128"/>
                    <a:cs typeface="ＭＳ Ｐゴシック" charset="-128"/>
                  </a:rPr>
                  <a:t>strutture</a:t>
                </a:r>
              </a:p>
              <a:p>
                <a:pPr algn="ctr" eaLnBrk="1" hangingPunct="1">
                  <a:defRPr/>
                </a:pPr>
                <a:r>
                  <a:rPr lang="it-IT" b="1">
                    <a:solidFill>
                      <a:schemeClr val="bg1"/>
                    </a:solidFill>
                    <a:effectLst>
                      <a:outerShdw blurRad="38100" dist="38100" dir="2700000" algn="tl">
                        <a:srgbClr val="DDDDDD"/>
                      </a:outerShdw>
                    </a:effectLst>
                    <a:latin typeface="Arial" charset="0"/>
                    <a:ea typeface="ＭＳ Ｐゴシック" charset="-128"/>
                    <a:cs typeface="ＭＳ Ｐゴシック" charset="-128"/>
                  </a:rPr>
                  <a:t>Socio-assist.</a:t>
                </a:r>
              </a:p>
            </p:txBody>
          </p:sp>
        </p:grpSp>
        <p:grpSp>
          <p:nvGrpSpPr>
            <p:cNvPr id="40970" name="Group 65"/>
            <p:cNvGrpSpPr>
              <a:grpSpLocks/>
            </p:cNvGrpSpPr>
            <p:nvPr/>
          </p:nvGrpSpPr>
          <p:grpSpPr bwMode="auto">
            <a:xfrm>
              <a:off x="3844" y="2180"/>
              <a:ext cx="599" cy="994"/>
              <a:chOff x="3844" y="2180"/>
              <a:chExt cx="599" cy="994"/>
            </a:xfrm>
          </p:grpSpPr>
          <p:sp>
            <p:nvSpPr>
              <p:cNvPr id="37920" name="AutoShape 157"/>
              <p:cNvSpPr>
                <a:spLocks noChangeArrowheads="1"/>
              </p:cNvSpPr>
              <p:nvPr/>
            </p:nvSpPr>
            <p:spPr bwMode="auto">
              <a:xfrm>
                <a:off x="3878" y="2215"/>
                <a:ext cx="499" cy="453"/>
              </a:xfrm>
              <a:prstGeom prst="can">
                <a:avLst>
                  <a:gd name="adj" fmla="val 25000"/>
                </a:avLst>
              </a:prstGeom>
              <a:solidFill>
                <a:srgbClr val="008080"/>
              </a:solidFill>
              <a:ln w="25400">
                <a:solidFill>
                  <a:srgbClr val="FEFEFE"/>
                </a:solidFill>
                <a:round/>
                <a:headEnd/>
                <a:tailEnd/>
              </a:ln>
              <a:effectLst>
                <a:outerShdw blurRad="50800" dist="38100" dir="2700000" algn="tl" rotWithShape="0">
                  <a:srgbClr val="000000">
                    <a:alpha val="43000"/>
                  </a:srgbClr>
                </a:outerShdw>
                <a:reflection stA="50000" endPos="30000" dist="12700" dir="5400000" sy="-100000" algn="bl" rotWithShape="0"/>
              </a:effectLst>
              <a:scene3d>
                <a:camera prst="orthographicFront"/>
                <a:lightRig rig="threePt" dir="t">
                  <a:rot lat="0" lon="0" rev="20400000"/>
                </a:lightRig>
              </a:scene3d>
              <a:sp3d/>
            </p:spPr>
            <p:txBody>
              <a:bodyPr wrap="none" anchor="ctr"/>
              <a:lstStyle/>
              <a:p>
                <a:pPr algn="ctr">
                  <a:defRPr/>
                </a:pPr>
                <a:endParaRPr lang="it-IT">
                  <a:latin typeface="Arial" charset="0"/>
                  <a:ea typeface="+mn-ea"/>
                </a:endParaRPr>
              </a:p>
            </p:txBody>
          </p:sp>
          <p:sp>
            <p:nvSpPr>
              <p:cNvPr id="37925" name="Text Box 70"/>
              <p:cNvSpPr txBox="1">
                <a:spLocks noChangeArrowheads="1"/>
              </p:cNvSpPr>
              <p:nvPr/>
            </p:nvSpPr>
            <p:spPr bwMode="auto">
              <a:xfrm>
                <a:off x="3845" y="2316"/>
                <a:ext cx="568" cy="346"/>
              </a:xfrm>
              <a:prstGeom prst="rect">
                <a:avLst/>
              </a:prstGeom>
              <a:noFill/>
              <a:ln w="25400">
                <a:noFill/>
                <a:miter lim="800000"/>
                <a:headEnd/>
                <a:tailEnd/>
              </a:ln>
            </p:spPr>
            <p:txBody>
              <a:bodyPr wrap="none">
                <a:spAutoFit/>
              </a:bodyPr>
              <a:lstStyle/>
              <a:p>
                <a:pPr algn="ctr" eaLnBrk="1" hangingPunct="1">
                  <a:defRPr/>
                </a:pPr>
                <a:r>
                  <a:rPr lang="it-IT" b="1" dirty="0">
                    <a:solidFill>
                      <a:schemeClr val="bg1"/>
                    </a:solidFill>
                    <a:effectLst>
                      <a:outerShdw blurRad="50800" dist="38100" dir="2700000" algn="tl" rotWithShape="0">
                        <a:srgbClr val="000000">
                          <a:alpha val="43000"/>
                        </a:srgbClr>
                      </a:outerShdw>
                    </a:effectLst>
                    <a:latin typeface="Arial" charset="0"/>
                    <a:ea typeface="+mn-ea"/>
                  </a:rPr>
                  <a:t>Banche dati</a:t>
                </a:r>
              </a:p>
              <a:p>
                <a:pPr algn="ctr" eaLnBrk="1" hangingPunct="1">
                  <a:defRPr/>
                </a:pPr>
                <a:r>
                  <a:rPr lang="it-IT" b="1" dirty="0" err="1">
                    <a:solidFill>
                      <a:schemeClr val="bg1"/>
                    </a:solidFill>
                    <a:effectLst>
                      <a:outerShdw blurRad="50800" dist="38100" dir="2700000" algn="tl" rotWithShape="0">
                        <a:srgbClr val="000000">
                          <a:alpha val="43000"/>
                        </a:srgbClr>
                      </a:outerShdw>
                    </a:effectLst>
                    <a:latin typeface="Arial" charset="0"/>
                    <a:ea typeface="+mn-ea"/>
                  </a:rPr>
                  <a:t>Orientam</a:t>
                </a:r>
                <a:r>
                  <a:rPr lang="it-IT" b="1" dirty="0">
                    <a:solidFill>
                      <a:schemeClr val="bg1"/>
                    </a:solidFill>
                    <a:effectLst>
                      <a:outerShdw blurRad="50800" dist="38100" dir="2700000" algn="tl" rotWithShape="0">
                        <a:srgbClr val="000000">
                          <a:alpha val="43000"/>
                        </a:srgbClr>
                      </a:outerShdw>
                    </a:effectLst>
                    <a:latin typeface="Arial" charset="0"/>
                    <a:ea typeface="+mn-ea"/>
                  </a:rPr>
                  <a:t>. &amp;</a:t>
                </a:r>
              </a:p>
              <a:p>
                <a:pPr algn="ctr" eaLnBrk="1" hangingPunct="1">
                  <a:defRPr/>
                </a:pPr>
                <a:r>
                  <a:rPr lang="it-IT" b="1" dirty="0">
                    <a:solidFill>
                      <a:schemeClr val="bg1"/>
                    </a:solidFill>
                    <a:effectLst>
                      <a:outerShdw blurRad="50800" dist="38100" dir="2700000" algn="tl" rotWithShape="0">
                        <a:srgbClr val="000000">
                          <a:alpha val="43000"/>
                        </a:srgbClr>
                      </a:outerShdw>
                    </a:effectLst>
                    <a:latin typeface="Arial" charset="0"/>
                    <a:ea typeface="+mn-ea"/>
                  </a:rPr>
                  <a:t>Lavoro</a:t>
                </a:r>
              </a:p>
            </p:txBody>
          </p:sp>
        </p:grpSp>
        <p:grpSp>
          <p:nvGrpSpPr>
            <p:cNvPr id="40971" name="Group 68"/>
            <p:cNvGrpSpPr>
              <a:grpSpLocks/>
            </p:cNvGrpSpPr>
            <p:nvPr/>
          </p:nvGrpSpPr>
          <p:grpSpPr bwMode="auto">
            <a:xfrm>
              <a:off x="2562" y="2432"/>
              <a:ext cx="592" cy="945"/>
              <a:chOff x="2561" y="2429"/>
              <a:chExt cx="592" cy="945"/>
            </a:xfrm>
          </p:grpSpPr>
          <p:sp>
            <p:nvSpPr>
              <p:cNvPr id="37899" name="AutoShape 150"/>
              <p:cNvSpPr>
                <a:spLocks noChangeArrowheads="1"/>
              </p:cNvSpPr>
              <p:nvPr/>
            </p:nvSpPr>
            <p:spPr bwMode="auto">
              <a:xfrm>
                <a:off x="2592" y="2459"/>
                <a:ext cx="499" cy="432"/>
              </a:xfrm>
              <a:prstGeom prst="can">
                <a:avLst>
                  <a:gd name="adj" fmla="val 25000"/>
                </a:avLst>
              </a:prstGeom>
              <a:solidFill>
                <a:srgbClr val="27629D"/>
              </a:solidFill>
              <a:ln w="25400">
                <a:solidFill>
                  <a:srgbClr val="FEFEFE"/>
                </a:solidFill>
                <a:round/>
                <a:headEnd/>
                <a:tailEnd/>
              </a:ln>
              <a:effectLst>
                <a:outerShdw blurRad="50800" dist="38100" dir="2700000" algn="tl" rotWithShape="0">
                  <a:srgbClr val="000000">
                    <a:alpha val="43000"/>
                  </a:srgbClr>
                </a:outerShdw>
                <a:reflection stA="50000" endPos="30000" dist="12700" dir="5400000" sy="-100000" algn="bl" rotWithShape="0"/>
              </a:effectLst>
            </p:spPr>
            <p:txBody>
              <a:bodyPr wrap="none" anchor="ctr"/>
              <a:lstStyle/>
              <a:p>
                <a:pPr algn="ctr">
                  <a:defRPr/>
                </a:pPr>
                <a:endParaRPr lang="it-IT">
                  <a:latin typeface="Arial" charset="0"/>
                  <a:ea typeface="+mn-ea"/>
                </a:endParaRPr>
              </a:p>
            </p:txBody>
          </p:sp>
          <p:sp>
            <p:nvSpPr>
              <p:cNvPr id="37909" name="Text Box 137"/>
              <p:cNvSpPr txBox="1">
                <a:spLocks noChangeArrowheads="1"/>
              </p:cNvSpPr>
              <p:nvPr/>
            </p:nvSpPr>
            <p:spPr bwMode="auto">
              <a:xfrm>
                <a:off x="2584" y="2556"/>
                <a:ext cx="480" cy="346"/>
              </a:xfrm>
              <a:prstGeom prst="rect">
                <a:avLst/>
              </a:prstGeom>
              <a:noFill/>
              <a:ln w="25400">
                <a:noFill/>
                <a:miter lim="800000"/>
                <a:headEnd/>
                <a:tailEnd/>
              </a:ln>
            </p:spPr>
            <p:txBody>
              <a:bodyPr wrap="none">
                <a:spAutoFit/>
              </a:bodyPr>
              <a:lstStyle/>
              <a:p>
                <a:pPr algn="ctr" eaLnBrk="1" hangingPunct="1">
                  <a:defRPr/>
                </a:pPr>
                <a:r>
                  <a:rPr lang="it-IT" b="1" dirty="0">
                    <a:solidFill>
                      <a:schemeClr val="bg1"/>
                    </a:solidFill>
                    <a:effectLst>
                      <a:outerShdw blurRad="50800" dist="38100" dir="2700000" algn="tl" rotWithShape="0">
                        <a:srgbClr val="000000">
                          <a:alpha val="43000"/>
                        </a:srgbClr>
                      </a:outerShdw>
                    </a:effectLst>
                    <a:latin typeface="Arial" charset="0"/>
                    <a:ea typeface="+mn-ea"/>
                  </a:rPr>
                  <a:t>Albo</a:t>
                </a:r>
              </a:p>
              <a:p>
                <a:pPr algn="ctr" eaLnBrk="1" hangingPunct="1">
                  <a:defRPr/>
                </a:pPr>
                <a:r>
                  <a:rPr lang="it-IT" b="1" dirty="0">
                    <a:solidFill>
                      <a:schemeClr val="bg1"/>
                    </a:solidFill>
                    <a:effectLst>
                      <a:outerShdw blurRad="50800" dist="38100" dir="2700000" algn="tl" rotWithShape="0">
                        <a:srgbClr val="000000">
                          <a:alpha val="43000"/>
                        </a:srgbClr>
                      </a:outerShdw>
                    </a:effectLst>
                    <a:latin typeface="Arial" charset="0"/>
                    <a:ea typeface="+mn-ea"/>
                  </a:rPr>
                  <a:t>Fornitori</a:t>
                </a:r>
              </a:p>
              <a:p>
                <a:pPr algn="ctr" eaLnBrk="1" hangingPunct="1">
                  <a:defRPr/>
                </a:pPr>
                <a:r>
                  <a:rPr lang="it-IT" b="1" dirty="0" err="1">
                    <a:solidFill>
                      <a:schemeClr val="bg1"/>
                    </a:solidFill>
                    <a:effectLst>
                      <a:outerShdw blurRad="50800" dist="38100" dir="2700000" algn="tl" rotWithShape="0">
                        <a:srgbClr val="000000">
                          <a:alpha val="43000"/>
                        </a:srgbClr>
                      </a:outerShdw>
                    </a:effectLst>
                    <a:latin typeface="Arial" charset="0"/>
                    <a:ea typeface="+mn-ea"/>
                  </a:rPr>
                  <a:t>EmPULIA</a:t>
                </a:r>
                <a:endParaRPr lang="it-IT" b="1" dirty="0">
                  <a:solidFill>
                    <a:schemeClr val="bg1"/>
                  </a:solidFill>
                  <a:effectLst>
                    <a:outerShdw blurRad="50800" dist="38100" dir="2700000" algn="tl" rotWithShape="0">
                      <a:srgbClr val="000000">
                        <a:alpha val="43000"/>
                      </a:srgbClr>
                    </a:outerShdw>
                  </a:effectLst>
                  <a:latin typeface="Arial" charset="0"/>
                  <a:ea typeface="+mn-ea"/>
                </a:endParaRPr>
              </a:p>
            </p:txBody>
          </p:sp>
        </p:grpSp>
        <p:grpSp>
          <p:nvGrpSpPr>
            <p:cNvPr id="40972" name="Group 71"/>
            <p:cNvGrpSpPr>
              <a:grpSpLocks/>
            </p:cNvGrpSpPr>
            <p:nvPr/>
          </p:nvGrpSpPr>
          <p:grpSpPr bwMode="auto">
            <a:xfrm>
              <a:off x="1701" y="2869"/>
              <a:ext cx="635" cy="987"/>
              <a:chOff x="1701" y="2869"/>
              <a:chExt cx="635" cy="987"/>
            </a:xfrm>
          </p:grpSpPr>
          <p:sp>
            <p:nvSpPr>
              <p:cNvPr id="37905" name="AutoShape 47"/>
              <p:cNvSpPr>
                <a:spLocks noChangeArrowheads="1"/>
              </p:cNvSpPr>
              <p:nvPr/>
            </p:nvSpPr>
            <p:spPr bwMode="auto">
              <a:xfrm>
                <a:off x="1771" y="2898"/>
                <a:ext cx="500" cy="454"/>
              </a:xfrm>
              <a:prstGeom prst="can">
                <a:avLst>
                  <a:gd name="adj" fmla="val 25000"/>
                </a:avLst>
              </a:prstGeom>
              <a:solidFill>
                <a:srgbClr val="9999FF"/>
              </a:solidFill>
              <a:ln w="25400">
                <a:solidFill>
                  <a:srgbClr val="FEFEFE"/>
                </a:solidFill>
                <a:round/>
                <a:headEnd/>
                <a:tailEnd/>
              </a:ln>
              <a:effectLst>
                <a:outerShdw blurRad="50800" dist="38100" dir="2700000" algn="tl" rotWithShape="0">
                  <a:srgbClr val="000000">
                    <a:alpha val="43000"/>
                  </a:srgbClr>
                </a:outerShdw>
                <a:reflection stA="50000" endPos="30000" dist="12700" dir="5400000" sy="-100000" algn="bl" rotWithShape="0"/>
              </a:effectLst>
            </p:spPr>
            <p:txBody>
              <a:bodyPr wrap="none" anchor="ctr"/>
              <a:lstStyle/>
              <a:p>
                <a:pPr algn="ctr">
                  <a:defRPr/>
                </a:pPr>
                <a:endParaRPr lang="it-IT" b="1" dirty="0">
                  <a:latin typeface="Arial" charset="0"/>
                  <a:ea typeface="+mn-ea"/>
                </a:endParaRPr>
              </a:p>
            </p:txBody>
          </p:sp>
          <p:sp>
            <p:nvSpPr>
              <p:cNvPr id="37906" name="Text Box 48"/>
              <p:cNvSpPr txBox="1">
                <a:spLocks noChangeArrowheads="1"/>
              </p:cNvSpPr>
              <p:nvPr/>
            </p:nvSpPr>
            <p:spPr bwMode="auto">
              <a:xfrm>
                <a:off x="1701" y="3022"/>
                <a:ext cx="602" cy="240"/>
              </a:xfrm>
              <a:prstGeom prst="rect">
                <a:avLst/>
              </a:prstGeom>
              <a:noFill/>
              <a:ln w="25400">
                <a:noFill/>
                <a:miter lim="800000"/>
                <a:headEnd/>
                <a:tailEnd/>
              </a:ln>
            </p:spPr>
            <p:txBody>
              <a:bodyPr wrap="none">
                <a:spAutoFit/>
              </a:bodyPr>
              <a:lstStyle/>
              <a:p>
                <a:pPr algn="ctr" eaLnBrk="1" hangingPunct="1">
                  <a:defRPr/>
                </a:pPr>
                <a:r>
                  <a:rPr lang="it-IT" sz="900" b="1" dirty="0">
                    <a:solidFill>
                      <a:schemeClr val="bg1"/>
                    </a:solidFill>
                    <a:effectLst>
                      <a:outerShdw blurRad="50800" dist="38100" dir="2700000" algn="tl" rotWithShape="0">
                        <a:srgbClr val="000000">
                          <a:alpha val="43000"/>
                        </a:srgbClr>
                      </a:outerShdw>
                    </a:effectLst>
                    <a:latin typeface="Arial" charset="0"/>
                    <a:ea typeface="+mn-ea"/>
                  </a:rPr>
                  <a:t>Catalogo</a:t>
                </a:r>
              </a:p>
              <a:p>
                <a:pPr algn="ctr" eaLnBrk="1" hangingPunct="1">
                  <a:defRPr/>
                </a:pPr>
                <a:r>
                  <a:rPr lang="it-IT" sz="900" b="1" dirty="0">
                    <a:solidFill>
                      <a:schemeClr val="bg1"/>
                    </a:solidFill>
                    <a:effectLst>
                      <a:outerShdw blurRad="50800" dist="38100" dir="2700000" algn="tl" rotWithShape="0">
                        <a:srgbClr val="000000">
                          <a:alpha val="43000"/>
                        </a:srgbClr>
                      </a:outerShdw>
                    </a:effectLst>
                    <a:latin typeface="Arial" charset="0"/>
                    <a:ea typeface="+mn-ea"/>
                  </a:rPr>
                  <a:t>Beni </a:t>
                </a:r>
                <a:r>
                  <a:rPr lang="it-IT" b="1" dirty="0">
                    <a:solidFill>
                      <a:schemeClr val="bg1"/>
                    </a:solidFill>
                    <a:effectLst>
                      <a:outerShdw blurRad="50800" dist="38100" dir="2700000" algn="tl" rotWithShape="0">
                        <a:srgbClr val="000000">
                          <a:alpha val="43000"/>
                        </a:srgbClr>
                      </a:outerShdw>
                    </a:effectLst>
                    <a:latin typeface="Arial" charset="0"/>
                    <a:ea typeface="+mn-ea"/>
                  </a:rPr>
                  <a:t>culturali</a:t>
                </a:r>
              </a:p>
            </p:txBody>
          </p:sp>
        </p:grpSp>
      </p:grpSp>
      <p:grpSp>
        <p:nvGrpSpPr>
          <p:cNvPr id="40965" name="Group 74"/>
          <p:cNvGrpSpPr>
            <a:grpSpLocks/>
          </p:cNvGrpSpPr>
          <p:nvPr/>
        </p:nvGrpSpPr>
        <p:grpSpPr bwMode="auto">
          <a:xfrm>
            <a:off x="4067175" y="4797425"/>
            <a:ext cx="958850" cy="1560513"/>
            <a:chOff x="2549" y="3022"/>
            <a:chExt cx="604" cy="983"/>
          </a:xfrm>
        </p:grpSpPr>
        <p:sp>
          <p:nvSpPr>
            <p:cNvPr id="37898" name="AutoShape 138"/>
            <p:cNvSpPr>
              <a:spLocks noChangeArrowheads="1"/>
            </p:cNvSpPr>
            <p:nvPr/>
          </p:nvSpPr>
          <p:spPr bwMode="auto">
            <a:xfrm>
              <a:off x="2590" y="3050"/>
              <a:ext cx="498" cy="453"/>
            </a:xfrm>
            <a:prstGeom prst="can">
              <a:avLst>
                <a:gd name="adj" fmla="val 25000"/>
              </a:avLst>
            </a:prstGeom>
            <a:solidFill>
              <a:srgbClr val="27629D"/>
            </a:solidFill>
            <a:ln w="25400">
              <a:solidFill>
                <a:srgbClr val="FEFEFE"/>
              </a:solidFill>
              <a:round/>
              <a:headEnd/>
              <a:tailEnd/>
            </a:ln>
            <a:effectLst>
              <a:outerShdw blurRad="50800" dist="38100" dir="2700000" algn="tl" rotWithShape="0">
                <a:srgbClr val="000000">
                  <a:alpha val="43000"/>
                </a:srgbClr>
              </a:outerShdw>
              <a:reflection stA="50000" endPos="30000" dist="12700" dir="5400000" sy="-100000" algn="bl" rotWithShape="0"/>
            </a:effectLst>
          </p:spPr>
          <p:txBody>
            <a:bodyPr wrap="none" anchor="ctr"/>
            <a:lstStyle/>
            <a:p>
              <a:pPr algn="ctr">
                <a:defRPr/>
              </a:pPr>
              <a:endParaRPr lang="it-IT" b="1">
                <a:effectLst>
                  <a:outerShdw blurRad="50800" dist="38100" dir="2700000" algn="tl" rotWithShape="0">
                    <a:srgbClr val="000000">
                      <a:alpha val="43000"/>
                    </a:srgbClr>
                  </a:outerShdw>
                </a:effectLst>
                <a:latin typeface="Arial" charset="0"/>
                <a:ea typeface="+mn-ea"/>
              </a:endParaRPr>
            </a:p>
          </p:txBody>
        </p:sp>
        <p:sp>
          <p:nvSpPr>
            <p:cNvPr id="37910" name="Text Box 139"/>
            <p:cNvSpPr txBox="1">
              <a:spLocks noChangeArrowheads="1"/>
            </p:cNvSpPr>
            <p:nvPr/>
          </p:nvSpPr>
          <p:spPr bwMode="auto">
            <a:xfrm>
              <a:off x="2549" y="3113"/>
              <a:ext cx="603" cy="346"/>
            </a:xfrm>
            <a:prstGeom prst="rect">
              <a:avLst/>
            </a:prstGeom>
            <a:noFill/>
            <a:ln w="25400">
              <a:noFill/>
              <a:miter lim="800000"/>
              <a:headEnd/>
              <a:tailEnd/>
            </a:ln>
          </p:spPr>
          <p:txBody>
            <a:bodyPr wrap="none">
              <a:spAutoFit/>
            </a:bodyPr>
            <a:lstStyle/>
            <a:p>
              <a:pPr algn="ctr" eaLnBrk="1" hangingPunct="1">
                <a:defRPr/>
              </a:pPr>
              <a:r>
                <a:rPr lang="it-IT" b="1" dirty="0">
                  <a:solidFill>
                    <a:schemeClr val="bg1"/>
                  </a:solidFill>
                  <a:effectLst>
                    <a:outerShdw blurRad="50800" dist="38100" dir="2700000" algn="tl" rotWithShape="0">
                      <a:srgbClr val="000000">
                        <a:alpha val="43000"/>
                      </a:srgbClr>
                    </a:outerShdw>
                  </a:effectLst>
                  <a:latin typeface="Arial" charset="0"/>
                  <a:ea typeface="+mn-ea"/>
                </a:rPr>
                <a:t>Archivio</a:t>
              </a:r>
            </a:p>
            <a:p>
              <a:pPr algn="ctr" eaLnBrk="1" hangingPunct="1">
                <a:defRPr/>
              </a:pPr>
              <a:r>
                <a:rPr lang="it-IT" b="1" dirty="0">
                  <a:solidFill>
                    <a:schemeClr val="bg1"/>
                  </a:solidFill>
                  <a:effectLst>
                    <a:outerShdw blurRad="50800" dist="38100" dir="2700000" algn="tl" rotWithShape="0">
                      <a:srgbClr val="000000">
                        <a:alpha val="43000"/>
                      </a:srgbClr>
                    </a:outerShdw>
                  </a:effectLst>
                  <a:latin typeface="Arial" charset="0"/>
                  <a:ea typeface="+mn-ea"/>
                </a:rPr>
                <a:t>Bandi</a:t>
              </a:r>
            </a:p>
            <a:p>
              <a:pPr algn="ctr" eaLnBrk="1" hangingPunct="1">
                <a:defRPr/>
              </a:pPr>
              <a:r>
                <a:rPr lang="it-IT" b="1" dirty="0">
                  <a:solidFill>
                    <a:schemeClr val="bg1"/>
                  </a:solidFill>
                  <a:effectLst>
                    <a:outerShdw blurRad="50800" dist="38100" dir="2700000" algn="tl" rotWithShape="0">
                      <a:srgbClr val="000000">
                        <a:alpha val="43000"/>
                      </a:srgbClr>
                    </a:outerShdw>
                  </a:effectLst>
                  <a:latin typeface="Arial" charset="0"/>
                  <a:ea typeface="+mn-ea"/>
                </a:rPr>
                <a:t>Gare appalto</a:t>
              </a:r>
            </a:p>
          </p:txBody>
        </p:sp>
      </p:grpSp>
      <p:sp>
        <p:nvSpPr>
          <p:cNvPr id="80" name="Rettangolo 79"/>
          <p:cNvSpPr>
            <a:spLocks noChangeArrowheads="1"/>
          </p:cNvSpPr>
          <p:nvPr/>
        </p:nvSpPr>
        <p:spPr bwMode="auto">
          <a:xfrm>
            <a:off x="-36513" y="0"/>
            <a:ext cx="304801" cy="2708275"/>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w="9525">
            <a:noFill/>
            <a:round/>
            <a:headEnd/>
            <a:tailEnd/>
          </a:ln>
        </p:spPr>
        <p:txBody>
          <a:bodyPr vert="eaVert"/>
          <a:lstStyle/>
          <a:p>
            <a:pPr>
              <a:defRPr/>
            </a:pPr>
            <a:r>
              <a:rPr lang="it-IT" sz="1400" b="1" dirty="0" smtClean="0">
                <a:solidFill>
                  <a:schemeClr val="bg1"/>
                </a:solidFill>
                <a:effectLst>
                  <a:outerShdw blurRad="38100" dist="38100" dir="2700000" algn="tl">
                    <a:srgbClr val="000000"/>
                  </a:outerShdw>
                </a:effectLst>
                <a:latin typeface="Arial" charset="0"/>
                <a:ea typeface="ＭＳ Ｐゴシック" charset="-128"/>
                <a:cs typeface="ＭＳ Ｐゴシック" charset="-128"/>
              </a:rPr>
              <a:t>ASSET</a:t>
            </a:r>
            <a:endParaRPr lang="it-IT" sz="1400" b="1" dirty="0">
              <a:solidFill>
                <a:schemeClr val="bg1"/>
              </a:solidFill>
              <a:effectLst>
                <a:outerShdw blurRad="38100" dist="38100" dir="2700000" algn="tl">
                  <a:srgbClr val="000000"/>
                </a:outerShdw>
              </a:effectLst>
              <a:latin typeface="Arial" charset="0"/>
              <a:ea typeface="ＭＳ Ｐゴシック" charset="-128"/>
              <a:cs typeface="ＭＳ Ｐゴシック" charset="-128"/>
            </a:endParaRPr>
          </a:p>
        </p:txBody>
      </p:sp>
    </p:spTree>
  </p:cSld>
  <p:clrMapOvr>
    <a:masterClrMapping/>
  </p:clrMapOvr>
  <p:transition advClick="0" advTm="1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body" idx="4294967295"/>
          </p:nvPr>
        </p:nvSpPr>
        <p:spPr>
          <a:xfrm>
            <a:off x="1462672" y="4005064"/>
            <a:ext cx="5478672" cy="1655762"/>
          </a:xfrm>
        </p:spPr>
        <p:txBody>
          <a:bodyPr/>
          <a:lstStyle/>
          <a:p>
            <a:pPr marL="180975" indent="-180975">
              <a:buFont typeface="Wingdings" panose="05000000000000000000" pitchFamily="2" charset="2"/>
              <a:buChar char="Ø"/>
            </a:pPr>
            <a:r>
              <a:rPr lang="it-IT" sz="1600" b="1" dirty="0" smtClean="0">
                <a:solidFill>
                  <a:srgbClr val="004080"/>
                </a:solidFill>
                <a:ea typeface="ＭＳ Ｐゴシック" panose="020B0600070205080204" pitchFamily="34" charset="-128"/>
              </a:rPr>
              <a:t>Scarico e l’utilizzo delle informazioni, semplice e  flessibile; </a:t>
            </a:r>
          </a:p>
          <a:p>
            <a:pPr marL="180975" indent="-180975">
              <a:buFont typeface="Wingdings" panose="05000000000000000000" pitchFamily="2" charset="2"/>
              <a:buChar char="Ø"/>
            </a:pPr>
            <a:r>
              <a:rPr lang="it-IT" sz="1600" b="1" dirty="0" smtClean="0">
                <a:solidFill>
                  <a:srgbClr val="004080"/>
                </a:solidFill>
                <a:ea typeface="ＭＳ Ｐゴシック" panose="020B0600070205080204" pitchFamily="34" charset="-128"/>
              </a:rPr>
              <a:t>Condivisione e interscambio di dati con altri sistemi informativi; </a:t>
            </a:r>
          </a:p>
          <a:p>
            <a:pPr marL="180975" indent="-180975">
              <a:buFont typeface="Wingdings" panose="05000000000000000000" pitchFamily="2" charset="2"/>
              <a:buChar char="Ø"/>
            </a:pPr>
            <a:r>
              <a:rPr lang="it-IT" sz="1600" b="1" dirty="0" smtClean="0">
                <a:solidFill>
                  <a:srgbClr val="004080"/>
                </a:solidFill>
                <a:ea typeface="ＭＳ Ｐゴシック" panose="020B0600070205080204" pitchFamily="34" charset="-128"/>
              </a:rPr>
              <a:t>Condivisione e interscambio di  documenti tra amministrazione regionale, amministrazioni locali e il sistema territoriale pugliese.  </a:t>
            </a:r>
          </a:p>
        </p:txBody>
      </p:sp>
      <p:grpSp>
        <p:nvGrpSpPr>
          <p:cNvPr id="43013" name="Group 5"/>
          <p:cNvGrpSpPr>
            <a:grpSpLocks/>
          </p:cNvGrpSpPr>
          <p:nvPr/>
        </p:nvGrpSpPr>
        <p:grpSpPr bwMode="auto">
          <a:xfrm>
            <a:off x="594519" y="980728"/>
            <a:ext cx="4227512" cy="2592387"/>
            <a:chOff x="2442" y="2369"/>
            <a:chExt cx="2323" cy="1156"/>
          </a:xfrm>
        </p:grpSpPr>
        <p:sp>
          <p:nvSpPr>
            <p:cNvPr id="35875" name="AutoShape 125"/>
            <p:cNvSpPr>
              <a:spLocks noChangeArrowheads="1"/>
            </p:cNvSpPr>
            <p:nvPr/>
          </p:nvSpPr>
          <p:spPr bwMode="auto">
            <a:xfrm>
              <a:off x="2653" y="2750"/>
              <a:ext cx="504" cy="264"/>
            </a:xfrm>
            <a:prstGeom prst="cube">
              <a:avLst>
                <a:gd name="adj" fmla="val 25000"/>
              </a:avLst>
            </a:prstGeom>
            <a:solidFill>
              <a:srgbClr val="C0C0C0">
                <a:alpha val="84000"/>
              </a:srgbClr>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a:latin typeface="Arial" charset="0"/>
                  <a:ea typeface="+mn-ea"/>
                </a:rPr>
                <a:t> RUPAR</a:t>
              </a:r>
            </a:p>
          </p:txBody>
        </p:sp>
        <p:sp>
          <p:nvSpPr>
            <p:cNvPr id="35876" name="AutoShape 126"/>
            <p:cNvSpPr>
              <a:spLocks noChangeArrowheads="1"/>
            </p:cNvSpPr>
            <p:nvPr/>
          </p:nvSpPr>
          <p:spPr bwMode="auto">
            <a:xfrm>
              <a:off x="2472" y="3203"/>
              <a:ext cx="504" cy="264"/>
            </a:xfrm>
            <a:prstGeom prst="cube">
              <a:avLst>
                <a:gd name="adj" fmla="val 25000"/>
              </a:avLst>
            </a:prstGeom>
            <a:solidFill>
              <a:srgbClr val="C0C0C0">
                <a:alpha val="84000"/>
              </a:srgbClr>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dirty="0">
                  <a:latin typeface="Arial" charset="0"/>
                  <a:ea typeface="+mn-ea"/>
                </a:rPr>
                <a:t> </a:t>
              </a:r>
              <a:r>
                <a:rPr lang="it-IT" sz="900" b="1" dirty="0">
                  <a:latin typeface="Arial" charset="0"/>
                  <a:ea typeface="+mn-ea"/>
                </a:rPr>
                <a:t>BANDA </a:t>
              </a:r>
              <a:br>
                <a:rPr lang="it-IT" sz="900" b="1" dirty="0">
                  <a:latin typeface="Arial" charset="0"/>
                  <a:ea typeface="+mn-ea"/>
                </a:rPr>
              </a:br>
              <a:r>
                <a:rPr lang="it-IT" sz="900" b="1" dirty="0">
                  <a:latin typeface="Arial" charset="0"/>
                  <a:ea typeface="+mn-ea"/>
                </a:rPr>
                <a:t>LARGA</a:t>
              </a:r>
            </a:p>
          </p:txBody>
        </p:sp>
        <p:sp>
          <p:nvSpPr>
            <p:cNvPr id="35877" name="AutoShape 127"/>
            <p:cNvSpPr>
              <a:spLocks noChangeArrowheads="1"/>
            </p:cNvSpPr>
            <p:nvPr/>
          </p:nvSpPr>
          <p:spPr bwMode="auto">
            <a:xfrm>
              <a:off x="3120" y="2400"/>
              <a:ext cx="504" cy="264"/>
            </a:xfrm>
            <a:prstGeom prst="cube">
              <a:avLst>
                <a:gd name="adj" fmla="val 25000"/>
              </a:avLst>
            </a:prstGeom>
            <a:solidFill>
              <a:srgbClr val="C0C0C0">
                <a:alpha val="84000"/>
              </a:srgbClr>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dirty="0">
                  <a:latin typeface="Arial" charset="0"/>
                  <a:ea typeface="+mn-ea"/>
                </a:rPr>
                <a:t> </a:t>
              </a:r>
              <a:r>
                <a:rPr lang="it-IT" sz="900" b="1" dirty="0">
                  <a:latin typeface="Arial" charset="0"/>
                  <a:ea typeface="+mn-ea"/>
                </a:rPr>
                <a:t>RUPAR </a:t>
              </a:r>
              <a:br>
                <a:rPr lang="it-IT" sz="900" b="1" dirty="0">
                  <a:latin typeface="Arial" charset="0"/>
                  <a:ea typeface="+mn-ea"/>
                </a:rPr>
              </a:br>
              <a:r>
                <a:rPr lang="it-IT" sz="900" b="1" dirty="0">
                  <a:latin typeface="Arial" charset="0"/>
                  <a:ea typeface="+mn-ea"/>
                </a:rPr>
                <a:t>WIRELESS</a:t>
              </a:r>
            </a:p>
          </p:txBody>
        </p:sp>
        <p:sp>
          <p:nvSpPr>
            <p:cNvPr id="35878" name="AutoShape 128"/>
            <p:cNvSpPr>
              <a:spLocks noChangeArrowheads="1"/>
            </p:cNvSpPr>
            <p:nvPr/>
          </p:nvSpPr>
          <p:spPr bwMode="auto">
            <a:xfrm>
              <a:off x="3816" y="2568"/>
              <a:ext cx="504" cy="264"/>
            </a:xfrm>
            <a:prstGeom prst="cube">
              <a:avLst>
                <a:gd name="adj" fmla="val 25000"/>
              </a:avLst>
            </a:prstGeom>
            <a:solidFill>
              <a:srgbClr val="C0C0C0">
                <a:alpha val="84000"/>
              </a:srgbClr>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b="1">
                  <a:latin typeface="Arial" charset="0"/>
                  <a:ea typeface="+mn-ea"/>
                </a:rPr>
                <a:t> RETE </a:t>
              </a:r>
              <a:br>
                <a:rPr lang="it-IT" b="1">
                  <a:latin typeface="Arial" charset="0"/>
                  <a:ea typeface="+mn-ea"/>
                </a:rPr>
              </a:br>
              <a:r>
                <a:rPr lang="it-IT" b="1">
                  <a:latin typeface="Arial" charset="0"/>
                  <a:ea typeface="+mn-ea"/>
                </a:rPr>
                <a:t>GNSS</a:t>
              </a:r>
            </a:p>
          </p:txBody>
        </p:sp>
        <p:sp>
          <p:nvSpPr>
            <p:cNvPr id="35879" name="AutoShape 129"/>
            <p:cNvSpPr>
              <a:spLocks noChangeArrowheads="1"/>
            </p:cNvSpPr>
            <p:nvPr/>
          </p:nvSpPr>
          <p:spPr bwMode="auto">
            <a:xfrm>
              <a:off x="4200" y="2952"/>
              <a:ext cx="504" cy="264"/>
            </a:xfrm>
            <a:prstGeom prst="cube">
              <a:avLst>
                <a:gd name="adj" fmla="val 25000"/>
              </a:avLst>
            </a:prstGeom>
            <a:solidFill>
              <a:srgbClr val="C0C0C0">
                <a:alpha val="84000"/>
              </a:srgbClr>
            </a:solidFill>
            <a:ln w="9525">
              <a:solidFill>
                <a:schemeClr val="bg1"/>
              </a:solidFill>
              <a:miter lim="800000"/>
              <a:headEnd/>
              <a:tailEnd/>
            </a:ln>
            <a:effectLst>
              <a:outerShdw blurRad="50800" dist="38100" dir="2700000" algn="tl" rotWithShape="0">
                <a:srgbClr val="000000">
                  <a:alpha val="43000"/>
                </a:srgbClr>
              </a:outerShdw>
            </a:effectLst>
            <a:scene3d>
              <a:camera prst="orthographicFront"/>
              <a:lightRig rig="threePt" dir="t"/>
            </a:scene3d>
          </p:spPr>
          <p:txBody>
            <a:bodyPr wrap="none" anchor="ctr"/>
            <a:lstStyle/>
            <a:p>
              <a:pPr algn="ctr">
                <a:defRPr/>
              </a:pPr>
              <a:r>
                <a:rPr lang="it-IT" sz="900" b="1">
                  <a:latin typeface="Arial" charset="0"/>
                  <a:ea typeface="+mn-ea"/>
                </a:rPr>
                <a:t> DATA </a:t>
              </a:r>
              <a:br>
                <a:rPr lang="it-IT" sz="900" b="1">
                  <a:latin typeface="Arial" charset="0"/>
                  <a:ea typeface="+mn-ea"/>
                </a:rPr>
              </a:br>
              <a:r>
                <a:rPr lang="it-IT" sz="900" b="1">
                  <a:latin typeface="Arial" charset="0"/>
                  <a:ea typeface="+mn-ea"/>
                </a:rPr>
                <a:t>CENTER</a:t>
              </a:r>
            </a:p>
          </p:txBody>
        </p:sp>
      </p:grpSp>
      <p:sp>
        <p:nvSpPr>
          <p:cNvPr id="164875" name="Rectangle 11"/>
          <p:cNvSpPr>
            <a:spLocks/>
          </p:cNvSpPr>
          <p:nvPr/>
        </p:nvSpPr>
        <p:spPr bwMode="auto">
          <a:xfrm>
            <a:off x="2743994" y="325406"/>
            <a:ext cx="41973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lnSpc>
                <a:spcPct val="80000"/>
              </a:lnSpc>
              <a:buFont typeface="Arial" panose="020B0604020202020204" pitchFamily="34" charset="0"/>
              <a:buNone/>
              <a:defRPr/>
            </a:pPr>
            <a:r>
              <a:rPr lang="it-IT" sz="1800" b="1" dirty="0" smtClean="0">
                <a:solidFill>
                  <a:srgbClr val="CC0000"/>
                </a:solidFill>
                <a:effectLst>
                  <a:outerShdw blurRad="38100" dist="38100" dir="2700000" algn="tl">
                    <a:srgbClr val="C0C0C0"/>
                  </a:outerShdw>
                </a:effectLst>
                <a:latin typeface="Arial" panose="020B0604020202020204" pitchFamily="34" charset="0"/>
              </a:rPr>
              <a:t>Infrastruttura tecnologica</a:t>
            </a:r>
            <a:r>
              <a:rPr lang="it-IT" sz="2000" b="1" dirty="0" smtClean="0">
                <a:solidFill>
                  <a:srgbClr val="004080"/>
                </a:solidFill>
                <a:latin typeface="Arial" panose="020B0604020202020204" pitchFamily="34" charset="0"/>
              </a:rPr>
              <a:t/>
            </a:r>
            <a:br>
              <a:rPr lang="it-IT" sz="2000" b="1" dirty="0" smtClean="0">
                <a:solidFill>
                  <a:srgbClr val="004080"/>
                </a:solidFill>
                <a:latin typeface="Arial" panose="020B0604020202020204" pitchFamily="34" charset="0"/>
              </a:rPr>
            </a:br>
            <a:endParaRPr lang="it-IT" sz="2000" b="1" dirty="0" smtClean="0">
              <a:solidFill>
                <a:srgbClr val="004080"/>
              </a:solidFill>
              <a:latin typeface="Arial" panose="020B0604020202020204" pitchFamily="34" charset="0"/>
            </a:endParaRPr>
          </a:p>
        </p:txBody>
      </p:sp>
      <p:sp>
        <p:nvSpPr>
          <p:cNvPr id="164876" name="Rectangle 12"/>
          <p:cNvSpPr>
            <a:spLocks/>
          </p:cNvSpPr>
          <p:nvPr/>
        </p:nvSpPr>
        <p:spPr bwMode="auto">
          <a:xfrm>
            <a:off x="5435600" y="836712"/>
            <a:ext cx="358616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1950" indent="-361950" defTabSz="4572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912813" indent="-285750" defTabSz="45720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320800" indent="-228600" defTabSz="4572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728788"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136775"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9397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305117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50837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96557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80000"/>
              </a:lnSpc>
              <a:buFont typeface="Arial" panose="020B0604020202020204" pitchFamily="34" charset="0"/>
              <a:buBlip>
                <a:blip r:embed="rId3"/>
              </a:buBlip>
              <a:defRPr/>
            </a:pPr>
            <a:r>
              <a:rPr lang="it-IT" sz="1800" b="1" dirty="0" smtClean="0">
                <a:solidFill>
                  <a:srgbClr val="CC0000"/>
                </a:solidFill>
                <a:effectLst>
                  <a:outerShdw blurRad="38100" dist="38100" dir="2700000" algn="tl">
                    <a:srgbClr val="C0C0C0"/>
                  </a:outerShdw>
                </a:effectLst>
                <a:latin typeface="Arial" panose="020B0604020202020204" pitchFamily="34" charset="0"/>
              </a:rPr>
              <a:t>Elaborazione</a:t>
            </a:r>
          </a:p>
          <a:p>
            <a:pPr>
              <a:lnSpc>
                <a:spcPct val="80000"/>
              </a:lnSpc>
              <a:buFont typeface="Arial" panose="020B0604020202020204" pitchFamily="34" charset="0"/>
              <a:buBlip>
                <a:blip r:embed="rId3"/>
              </a:buBlip>
              <a:defRPr/>
            </a:pPr>
            <a:r>
              <a:rPr lang="it-IT" sz="1800" b="1" dirty="0" smtClean="0">
                <a:solidFill>
                  <a:srgbClr val="CC0000"/>
                </a:solidFill>
                <a:effectLst>
                  <a:outerShdw blurRad="38100" dist="38100" dir="2700000" algn="tl">
                    <a:srgbClr val="C0C0C0"/>
                  </a:outerShdw>
                </a:effectLst>
                <a:latin typeface="Arial" panose="020B0604020202020204" pitchFamily="34" charset="0"/>
              </a:rPr>
              <a:t>Storage </a:t>
            </a:r>
          </a:p>
          <a:p>
            <a:pPr>
              <a:lnSpc>
                <a:spcPct val="80000"/>
              </a:lnSpc>
              <a:buFont typeface="Arial" panose="020B0604020202020204" pitchFamily="34" charset="0"/>
              <a:buBlip>
                <a:blip r:embed="rId3"/>
              </a:buBlip>
              <a:defRPr/>
            </a:pPr>
            <a:r>
              <a:rPr lang="it-IT" sz="1800" b="1" dirty="0" smtClean="0">
                <a:solidFill>
                  <a:srgbClr val="CC0000"/>
                </a:solidFill>
                <a:effectLst>
                  <a:outerShdw blurRad="38100" dist="38100" dir="2700000" algn="tl">
                    <a:srgbClr val="C0C0C0"/>
                  </a:outerShdw>
                </a:effectLst>
                <a:latin typeface="Arial" panose="020B0604020202020204" pitchFamily="34" charset="0"/>
              </a:rPr>
              <a:t>Comunicazione</a:t>
            </a:r>
          </a:p>
        </p:txBody>
      </p:sp>
      <p:sp>
        <p:nvSpPr>
          <p:cNvPr id="164877" name="Rectangle 13"/>
          <p:cNvSpPr>
            <a:spLocks/>
          </p:cNvSpPr>
          <p:nvPr/>
        </p:nvSpPr>
        <p:spPr bwMode="auto">
          <a:xfrm>
            <a:off x="5148263" y="1916212"/>
            <a:ext cx="35861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80000"/>
              </a:lnSpc>
              <a:buFont typeface="Arial" panose="020B0604020202020204" pitchFamily="34" charset="0"/>
              <a:buNone/>
              <a:defRPr/>
            </a:pPr>
            <a:r>
              <a:rPr lang="it-IT" sz="2000" b="1" smtClean="0">
                <a:solidFill>
                  <a:srgbClr val="CC0000"/>
                </a:solidFill>
                <a:effectLst>
                  <a:outerShdw blurRad="38100" dist="38100" dir="2700000" algn="tl">
                    <a:srgbClr val="C0C0C0"/>
                  </a:outerShdw>
                </a:effectLst>
                <a:latin typeface="Arial" panose="020B0604020202020204" pitchFamily="34" charset="0"/>
              </a:rPr>
              <a:t>Architetture “service oriented”</a:t>
            </a:r>
            <a:endParaRPr lang="it-IT" sz="2000" b="1" smtClean="0">
              <a:solidFill>
                <a:srgbClr val="004080"/>
              </a:solidFill>
              <a:latin typeface="Arial" panose="020B0604020202020204" pitchFamily="34" charset="0"/>
            </a:endParaRPr>
          </a:p>
        </p:txBody>
      </p:sp>
      <p:sp>
        <p:nvSpPr>
          <p:cNvPr id="164878" name="Rectangle 14"/>
          <p:cNvSpPr>
            <a:spLocks/>
          </p:cNvSpPr>
          <p:nvPr/>
        </p:nvSpPr>
        <p:spPr bwMode="auto">
          <a:xfrm>
            <a:off x="5148263" y="2708375"/>
            <a:ext cx="358616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90000"/>
              </a:lnSpc>
              <a:buFont typeface="Arial" panose="020B0604020202020204" pitchFamily="34" charset="0"/>
              <a:buNone/>
              <a:defRPr/>
            </a:pPr>
            <a:r>
              <a:rPr lang="it-IT" sz="2000" b="1" smtClean="0">
                <a:solidFill>
                  <a:srgbClr val="CC0000"/>
                </a:solidFill>
                <a:effectLst>
                  <a:outerShdw blurRad="38100" dist="38100" dir="2700000" algn="tl">
                    <a:srgbClr val="C0C0C0"/>
                  </a:outerShdw>
                </a:effectLst>
                <a:latin typeface="Arial" panose="020B0604020202020204" pitchFamily="34" charset="0"/>
              </a:rPr>
              <a:t>Sistema di cooperazione applicativa</a:t>
            </a:r>
            <a:r>
              <a:rPr lang="it-IT" sz="2000" b="1" smtClean="0">
                <a:solidFill>
                  <a:srgbClr val="004080"/>
                </a:solidFill>
                <a:latin typeface="Arial" panose="020B0604020202020204" pitchFamily="34" charset="0"/>
              </a:rPr>
              <a:t> conforme agli standard SPCoop</a:t>
            </a:r>
          </a:p>
        </p:txBody>
      </p:sp>
      <p:sp>
        <p:nvSpPr>
          <p:cNvPr id="16" name="Rettangolo 15"/>
          <p:cNvSpPr>
            <a:spLocks noChangeArrowheads="1"/>
          </p:cNvSpPr>
          <p:nvPr/>
        </p:nvSpPr>
        <p:spPr bwMode="auto">
          <a:xfrm>
            <a:off x="-36513" y="0"/>
            <a:ext cx="304801" cy="2708275"/>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w="9525">
            <a:noFill/>
            <a:round/>
            <a:headEnd/>
            <a:tailEnd/>
          </a:ln>
        </p:spPr>
        <p:txBody>
          <a:bodyPr vert="eaVert"/>
          <a:lstStyle/>
          <a:p>
            <a:pPr>
              <a:defRPr/>
            </a:pPr>
            <a:r>
              <a:rPr lang="it-IT" sz="1400" b="1" dirty="0" smtClean="0">
                <a:solidFill>
                  <a:schemeClr val="bg1"/>
                </a:solidFill>
                <a:effectLst>
                  <a:outerShdw blurRad="38100" dist="38100" dir="2700000" algn="tl">
                    <a:srgbClr val="000000"/>
                  </a:outerShdw>
                </a:effectLst>
                <a:latin typeface="Arial" charset="0"/>
                <a:ea typeface="ＭＳ Ｐゴシック" charset="-128"/>
                <a:cs typeface="ＭＳ Ｐゴシック" charset="-128"/>
              </a:rPr>
              <a:t>ASSET</a:t>
            </a:r>
            <a:endParaRPr lang="it-IT" sz="1400" b="1" dirty="0">
              <a:solidFill>
                <a:schemeClr val="bg1"/>
              </a:solidFill>
              <a:effectLst>
                <a:outerShdw blurRad="38100" dist="38100" dir="2700000" algn="tl">
                  <a:srgbClr val="000000"/>
                </a:outerShdw>
              </a:effectLst>
              <a:latin typeface="Arial" charset="0"/>
              <a:ea typeface="ＭＳ Ｐゴシック" charset="-128"/>
              <a:cs typeface="ＭＳ Ｐゴシック" charset="-128"/>
            </a:endParaRPr>
          </a:p>
        </p:txBody>
      </p:sp>
    </p:spTree>
  </p:cSld>
  <p:clrMapOvr>
    <a:masterClrMapping/>
  </p:clrMapOvr>
  <p:transition advClick="0" advTm="15000"/>
</p:sld>
</file>

<file path=ppt/theme/theme1.xml><?xml version="1.0" encoding="utf-8"?>
<a:theme xmlns:a="http://schemas.openxmlformats.org/drawingml/2006/main" name="Presentazione vuota">
  <a:themeElements>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zione vuota">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ersonalizza struttura">
  <a:themeElements>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15512</TotalTime>
  <Words>3451</Words>
  <Application>Microsoft Office PowerPoint</Application>
  <PresentationFormat>Presentazione su schermo (4:3)</PresentationFormat>
  <Paragraphs>769</Paragraphs>
  <Slides>31</Slides>
  <Notes>31</Notes>
  <HiddenSlides>0</HiddenSlides>
  <MMClips>0</MMClips>
  <ScaleCrop>false</ScaleCrop>
  <HeadingPairs>
    <vt:vector size="6" baseType="variant">
      <vt:variant>
        <vt:lpstr>Caratteri utilizzati</vt:lpstr>
      </vt:variant>
      <vt:variant>
        <vt:i4>7</vt:i4>
      </vt:variant>
      <vt:variant>
        <vt:lpstr>Tema</vt:lpstr>
      </vt:variant>
      <vt:variant>
        <vt:i4>7</vt:i4>
      </vt:variant>
      <vt:variant>
        <vt:lpstr>Titoli diapositive</vt:lpstr>
      </vt:variant>
      <vt:variant>
        <vt:i4>31</vt:i4>
      </vt:variant>
    </vt:vector>
  </HeadingPairs>
  <TitlesOfParts>
    <vt:vector size="45" baseType="lpstr">
      <vt:lpstr>ＭＳ Ｐゴシック</vt:lpstr>
      <vt:lpstr>ＭＳ Ｐゴシック</vt:lpstr>
      <vt:lpstr>Arial</vt:lpstr>
      <vt:lpstr>Arial Rounded MT Bold</vt:lpstr>
      <vt:lpstr>Calibri</vt:lpstr>
      <vt:lpstr>Times New Roman</vt:lpstr>
      <vt:lpstr>Wingdings</vt:lpstr>
      <vt:lpstr>Presentazione vuota</vt:lpstr>
      <vt:lpstr>Tema di Office</vt:lpstr>
      <vt:lpstr>Personalizza struttura</vt:lpstr>
      <vt:lpstr>1_Tema di Office</vt:lpstr>
      <vt:lpstr>2_Tema di Office</vt:lpstr>
      <vt:lpstr>3_Tema di Office</vt:lpstr>
      <vt:lpstr>4_Tema di Office</vt:lpstr>
      <vt:lpstr>Presentazione standard di PowerPoint</vt:lpstr>
      <vt:lpstr>Presentazione standard di PowerPoint</vt:lpstr>
      <vt:lpstr>Sistema Digitale Regionale</vt:lpstr>
      <vt:lpstr>Contesto</vt:lpstr>
      <vt:lpstr>Contesto</vt:lpstr>
      <vt:lpstr>Asset di InnovaPuglia</vt:lpstr>
      <vt:lpstr>Presentazione standard di PowerPoint</vt:lpstr>
      <vt:lpstr>Le risorse informative</vt:lpstr>
      <vt:lpstr>Presentazione standard di PowerPoint</vt:lpstr>
      <vt:lpstr>Presentazione standard di PowerPoint</vt:lpstr>
      <vt:lpstr>Presentazione standard di PowerPoint</vt:lpstr>
      <vt:lpstr>Presentazione standard di PowerPoint</vt:lpstr>
      <vt:lpstr>Presentazione standard di PowerPoint</vt:lpstr>
      <vt:lpstr>Il pensiero computazionale</vt:lpstr>
      <vt:lpstr>Lo spillover industriale</vt:lpstr>
      <vt:lpstr>Obiettivi</vt:lpstr>
      <vt:lpstr>Linee di intervento</vt:lpstr>
      <vt:lpstr>Linee di intervento</vt:lpstr>
      <vt:lpstr>Linee di intervento</vt:lpstr>
      <vt:lpstr>Linee di intervento</vt:lpstr>
      <vt:lpstr>Linee di intervento</vt:lpstr>
      <vt:lpstr>Aree funzionali</vt:lpstr>
      <vt:lpstr>Presentazione standard di PowerPoint</vt:lpstr>
      <vt:lpstr>Presentazione standard di PowerPoint</vt:lpstr>
      <vt:lpstr>Presentazione standard di PowerPoint</vt:lpstr>
      <vt:lpstr>Le risorse Le competenze digitali</vt:lpstr>
      <vt:lpstr>Presentazione standard di PowerPoint</vt:lpstr>
      <vt:lpstr>Le risorse economiche</vt:lpstr>
      <vt:lpstr>Le risorse economiche</vt:lpstr>
      <vt:lpstr>Presentazione standard di PowerPoint</vt:lpstr>
      <vt:lpstr>Presentazione standard di PowerPoint</vt:lpstr>
    </vt:vector>
  </TitlesOfParts>
  <Company>Utente della copia di valutazione di Office 2004</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della copia di valutazione di Office 2004</dc:creator>
  <cp:lastModifiedBy>utente</cp:lastModifiedBy>
  <cp:revision>355</cp:revision>
  <cp:lastPrinted>2015-02-05T10:34:50Z</cp:lastPrinted>
  <dcterms:created xsi:type="dcterms:W3CDTF">2014-02-19T10:35:54Z</dcterms:created>
  <dcterms:modified xsi:type="dcterms:W3CDTF">2015-02-05T10:35:31Z</dcterms:modified>
</cp:coreProperties>
</file>